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4"/>
  </p:notesMasterIdLst>
  <p:sldIdLst>
    <p:sldId id="256" r:id="rId2"/>
    <p:sldId id="280" r:id="rId3"/>
    <p:sldId id="258" r:id="rId4"/>
    <p:sldId id="308" r:id="rId5"/>
    <p:sldId id="259" r:id="rId6"/>
    <p:sldId id="262" r:id="rId7"/>
    <p:sldId id="309" r:id="rId8"/>
    <p:sldId id="310" r:id="rId9"/>
    <p:sldId id="311" r:id="rId10"/>
    <p:sldId id="312" r:id="rId11"/>
    <p:sldId id="313" r:id="rId12"/>
    <p:sldId id="314" r:id="rId13"/>
  </p:sldIdLst>
  <p:sldSz cx="9144000" cy="5143500" type="screen16x9"/>
  <p:notesSz cx="6858000" cy="9144000"/>
  <p:embeddedFontLst>
    <p:embeddedFont>
      <p:font typeface="Jua" pitchFamily="2" charset="-127"/>
      <p:regular r:id="rId15"/>
    </p:embeddedFont>
    <p:embeddedFont>
      <p:font typeface="Quicksand Medium" pitchFamily="2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FD1E7C-B249-485A-B9F2-2328BA12DED7}">
  <a:tblStyle styleId="{73FD1E7C-B249-485A-B9F2-2328BA12DE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 snapToObjects="1">
      <p:cViewPr varScale="1">
        <p:scale>
          <a:sx n="138" d="100"/>
          <a:sy n="138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876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484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397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7" name="Google Shape;4427;gb0babbdd12_1_1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8" name="Google Shape;4428;gb0babbdd12_1_1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ad73ba19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ad73ba19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ad73ba19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ad73ba19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802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898feb88a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898feb88a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694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790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0ac4e247a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b0ac4e247a_6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897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5925" y="291324"/>
            <a:ext cx="8336062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61185" y="219519"/>
            <a:ext cx="8068819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41543" y="2282008"/>
            <a:ext cx="569676" cy="380612"/>
            <a:chOff x="8341543" y="2282008"/>
            <a:chExt cx="569676" cy="380612"/>
          </a:xfrm>
        </p:grpSpPr>
        <p:sp>
          <p:nvSpPr>
            <p:cNvPr id="12" name="Google Shape;12;p2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8341543" y="1721094"/>
            <a:ext cx="569676" cy="380612"/>
            <a:chOff x="8341543" y="1721094"/>
            <a:chExt cx="569676" cy="380612"/>
          </a:xfrm>
        </p:grpSpPr>
        <p:sp>
          <p:nvSpPr>
            <p:cNvPr id="15" name="Google Shape;15;p2"/>
            <p:cNvSpPr/>
            <p:nvPr/>
          </p:nvSpPr>
          <p:spPr>
            <a:xfrm>
              <a:off x="8341543" y="1800869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41543" y="1721094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8346273" y="1183592"/>
            <a:ext cx="568486" cy="388014"/>
            <a:chOff x="8346273" y="1183592"/>
            <a:chExt cx="568486" cy="388014"/>
          </a:xfrm>
        </p:grpSpPr>
        <p:sp>
          <p:nvSpPr>
            <p:cNvPr id="18" name="Google Shape;18;p2"/>
            <p:cNvSpPr/>
            <p:nvPr/>
          </p:nvSpPr>
          <p:spPr>
            <a:xfrm>
              <a:off x="8346273" y="1263367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46273" y="1183592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8341543" y="606635"/>
            <a:ext cx="569676" cy="388014"/>
            <a:chOff x="8341543" y="606635"/>
            <a:chExt cx="569676" cy="388014"/>
          </a:xfrm>
        </p:grpSpPr>
        <p:sp>
          <p:nvSpPr>
            <p:cNvPr id="21" name="Google Shape;21;p2"/>
            <p:cNvSpPr/>
            <p:nvPr/>
          </p:nvSpPr>
          <p:spPr>
            <a:xfrm>
              <a:off x="8341543" y="686410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41543" y="606635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>
            <a:off x="8341543" y="2842933"/>
            <a:ext cx="569676" cy="380612"/>
            <a:chOff x="8341543" y="2282008"/>
            <a:chExt cx="569676" cy="380612"/>
          </a:xfrm>
        </p:grpSpPr>
        <p:sp>
          <p:nvSpPr>
            <p:cNvPr id="24" name="Google Shape;24;p2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8341543" y="3403858"/>
            <a:ext cx="569676" cy="380612"/>
            <a:chOff x="8341543" y="2282008"/>
            <a:chExt cx="569676" cy="380612"/>
          </a:xfrm>
        </p:grpSpPr>
        <p:sp>
          <p:nvSpPr>
            <p:cNvPr id="27" name="Google Shape;27;p2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2"/>
          <p:cNvSpPr/>
          <p:nvPr/>
        </p:nvSpPr>
        <p:spPr>
          <a:xfrm>
            <a:off x="8341543" y="4447718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8341543" y="4367943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395894" y="219519"/>
            <a:ext cx="8053438" cy="4788281"/>
          </a:xfrm>
          <a:custGeom>
            <a:avLst/>
            <a:gdLst/>
            <a:ahLst/>
            <a:cxnLst/>
            <a:rect l="l" t="t" r="r" b="b"/>
            <a:pathLst>
              <a:path w="257093" h="146846" extrusionOk="0">
                <a:moveTo>
                  <a:pt x="7146" y="1"/>
                </a:moveTo>
                <a:cubicBezTo>
                  <a:pt x="3177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177" y="146845"/>
                  <a:pt x="7146" y="146845"/>
                </a:cubicBezTo>
                <a:lnTo>
                  <a:pt x="249947" y="146845"/>
                </a:lnTo>
                <a:cubicBezTo>
                  <a:pt x="253879" y="146845"/>
                  <a:pt x="257093" y="143632"/>
                  <a:pt x="257093" y="139700"/>
                </a:cubicBezTo>
                <a:lnTo>
                  <a:pt x="257093" y="7146"/>
                </a:lnTo>
                <a:cubicBezTo>
                  <a:pt x="257093" y="3214"/>
                  <a:pt x="253879" y="1"/>
                  <a:pt x="2499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228900" y="135685"/>
            <a:ext cx="794715" cy="68671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 txBox="1">
            <a:spLocks noGrp="1"/>
          </p:cNvSpPr>
          <p:nvPr>
            <p:ph type="ctrTitle"/>
          </p:nvPr>
        </p:nvSpPr>
        <p:spPr>
          <a:xfrm>
            <a:off x="967700" y="1345750"/>
            <a:ext cx="7208700" cy="19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400">
                <a:latin typeface="Jua"/>
                <a:ea typeface="Jua"/>
                <a:cs typeface="Jua"/>
                <a:sym typeface="Jua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84" name="Google Shape;84;p2"/>
          <p:cNvSpPr txBox="1">
            <a:spLocks noGrp="1"/>
          </p:cNvSpPr>
          <p:nvPr>
            <p:ph type="subTitle" idx="1"/>
          </p:nvPr>
        </p:nvSpPr>
        <p:spPr>
          <a:xfrm>
            <a:off x="1138725" y="3114175"/>
            <a:ext cx="6866700" cy="5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2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  <p:grpSp>
        <p:nvGrpSpPr>
          <p:cNvPr id="85" name="Google Shape;85;p2"/>
          <p:cNvGrpSpPr/>
          <p:nvPr/>
        </p:nvGrpSpPr>
        <p:grpSpPr>
          <a:xfrm>
            <a:off x="7480525" y="1448400"/>
            <a:ext cx="444275" cy="398525"/>
            <a:chOff x="2495125" y="2142250"/>
            <a:chExt cx="444275" cy="398525"/>
          </a:xfrm>
        </p:grpSpPr>
        <p:sp>
          <p:nvSpPr>
            <p:cNvPr id="86" name="Google Shape;86;p2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1018050" y="1506975"/>
            <a:ext cx="291375" cy="281375"/>
            <a:chOff x="3243875" y="2372825"/>
            <a:chExt cx="291375" cy="281375"/>
          </a:xfrm>
        </p:grpSpPr>
        <p:sp>
          <p:nvSpPr>
            <p:cNvPr id="89" name="Google Shape;89;p2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2"/>
          <p:cNvGrpSpPr/>
          <p:nvPr/>
        </p:nvGrpSpPr>
        <p:grpSpPr>
          <a:xfrm>
            <a:off x="2071475" y="615963"/>
            <a:ext cx="166675" cy="168575"/>
            <a:chOff x="4954425" y="2036375"/>
            <a:chExt cx="166675" cy="168575"/>
          </a:xfrm>
        </p:grpSpPr>
        <p:sp>
          <p:nvSpPr>
            <p:cNvPr id="100" name="Google Shape;100;p2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2"/>
          <p:cNvSpPr/>
          <p:nvPr/>
        </p:nvSpPr>
        <p:spPr>
          <a:xfrm>
            <a:off x="7571875" y="991013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0"/>
                </a:moveTo>
                <a:cubicBezTo>
                  <a:pt x="255" y="0"/>
                  <a:pt x="1" y="2834"/>
                  <a:pt x="2006" y="3221"/>
                </a:cubicBezTo>
                <a:cubicBezTo>
                  <a:pt x="2122" y="3239"/>
                  <a:pt x="2233" y="3247"/>
                  <a:pt x="2340" y="3247"/>
                </a:cubicBezTo>
                <a:cubicBezTo>
                  <a:pt x="4296" y="3247"/>
                  <a:pt x="4764" y="345"/>
                  <a:pt x="2483" y="12"/>
                </a:cubicBezTo>
                <a:cubicBezTo>
                  <a:pt x="2404" y="4"/>
                  <a:pt x="2327" y="0"/>
                  <a:pt x="22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1821125" y="128462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1018050" y="1000650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"/>
          <p:cNvSpPr/>
          <p:nvPr/>
        </p:nvSpPr>
        <p:spPr>
          <a:xfrm rot="9553842">
            <a:off x="2124651" y="4191357"/>
            <a:ext cx="60324" cy="43049"/>
          </a:xfrm>
          <a:custGeom>
            <a:avLst/>
            <a:gdLst/>
            <a:ahLst/>
            <a:cxnLst/>
            <a:rect l="l" t="t" r="r" b="b"/>
            <a:pathLst>
              <a:path w="2413" h="1722" extrusionOk="0">
                <a:moveTo>
                  <a:pt x="1429" y="1"/>
                </a:moveTo>
                <a:cubicBezTo>
                  <a:pt x="1351" y="1"/>
                  <a:pt x="1268" y="12"/>
                  <a:pt x="1179" y="34"/>
                </a:cubicBezTo>
                <a:cubicBezTo>
                  <a:pt x="1156" y="33"/>
                  <a:pt x="1133" y="32"/>
                  <a:pt x="1110" y="32"/>
                </a:cubicBezTo>
                <a:cubicBezTo>
                  <a:pt x="20" y="32"/>
                  <a:pt x="1" y="1722"/>
                  <a:pt x="1114" y="1722"/>
                </a:cubicBezTo>
                <a:cubicBezTo>
                  <a:pt x="1159" y="1722"/>
                  <a:pt x="1206" y="1719"/>
                  <a:pt x="1254" y="1714"/>
                </a:cubicBezTo>
                <a:cubicBezTo>
                  <a:pt x="2412" y="1575"/>
                  <a:pt x="2372" y="1"/>
                  <a:pt x="14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7527700" y="4181913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1104175" y="370907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2"/>
          <p:cNvGrpSpPr/>
          <p:nvPr/>
        </p:nvGrpSpPr>
        <p:grpSpPr>
          <a:xfrm>
            <a:off x="6355050" y="709650"/>
            <a:ext cx="291375" cy="281375"/>
            <a:chOff x="3243875" y="2372825"/>
            <a:chExt cx="291375" cy="281375"/>
          </a:xfrm>
        </p:grpSpPr>
        <p:sp>
          <p:nvSpPr>
            <p:cNvPr id="109" name="Google Shape;109;p2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2"/>
          <p:cNvGrpSpPr/>
          <p:nvPr/>
        </p:nvGrpSpPr>
        <p:grpSpPr>
          <a:xfrm>
            <a:off x="1105050" y="4149150"/>
            <a:ext cx="444275" cy="398525"/>
            <a:chOff x="2495125" y="2142250"/>
            <a:chExt cx="444275" cy="398525"/>
          </a:xfrm>
        </p:grpSpPr>
        <p:sp>
          <p:nvSpPr>
            <p:cNvPr id="120" name="Google Shape;120;p2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6975800" y="4368950"/>
            <a:ext cx="291375" cy="281375"/>
            <a:chOff x="3243875" y="2372825"/>
            <a:chExt cx="291375" cy="281375"/>
          </a:xfrm>
        </p:grpSpPr>
        <p:sp>
          <p:nvSpPr>
            <p:cNvPr id="123" name="Google Shape;123;p2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3_1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3"/>
          <p:cNvSpPr/>
          <p:nvPr/>
        </p:nvSpPr>
        <p:spPr>
          <a:xfrm>
            <a:off x="395925" y="291324"/>
            <a:ext cx="8336062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13"/>
          <p:cNvSpPr/>
          <p:nvPr/>
        </p:nvSpPr>
        <p:spPr>
          <a:xfrm>
            <a:off x="661185" y="219519"/>
            <a:ext cx="8068819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13"/>
          <p:cNvSpPr/>
          <p:nvPr/>
        </p:nvSpPr>
        <p:spPr>
          <a:xfrm>
            <a:off x="8341543" y="4447718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2" name="Google Shape;882;p13"/>
          <p:cNvGrpSpPr/>
          <p:nvPr/>
        </p:nvGrpSpPr>
        <p:grpSpPr>
          <a:xfrm>
            <a:off x="8341543" y="2282008"/>
            <a:ext cx="569676" cy="380612"/>
            <a:chOff x="8341543" y="2282008"/>
            <a:chExt cx="569676" cy="380612"/>
          </a:xfrm>
        </p:grpSpPr>
        <p:sp>
          <p:nvSpPr>
            <p:cNvPr id="883" name="Google Shape;883;p13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13"/>
          <p:cNvGrpSpPr/>
          <p:nvPr/>
        </p:nvGrpSpPr>
        <p:grpSpPr>
          <a:xfrm>
            <a:off x="8341543" y="1721094"/>
            <a:ext cx="569676" cy="380612"/>
            <a:chOff x="8341543" y="1721094"/>
            <a:chExt cx="569676" cy="380612"/>
          </a:xfrm>
        </p:grpSpPr>
        <p:sp>
          <p:nvSpPr>
            <p:cNvPr id="886" name="Google Shape;886;p13"/>
            <p:cNvSpPr/>
            <p:nvPr/>
          </p:nvSpPr>
          <p:spPr>
            <a:xfrm>
              <a:off x="8341543" y="1800869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8341543" y="1721094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13"/>
          <p:cNvGrpSpPr/>
          <p:nvPr/>
        </p:nvGrpSpPr>
        <p:grpSpPr>
          <a:xfrm>
            <a:off x="8346273" y="1183592"/>
            <a:ext cx="568486" cy="388014"/>
            <a:chOff x="8346273" y="1183592"/>
            <a:chExt cx="568486" cy="388014"/>
          </a:xfrm>
        </p:grpSpPr>
        <p:sp>
          <p:nvSpPr>
            <p:cNvPr id="889" name="Google Shape;889;p13"/>
            <p:cNvSpPr/>
            <p:nvPr/>
          </p:nvSpPr>
          <p:spPr>
            <a:xfrm>
              <a:off x="8346273" y="1263367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8346273" y="1183592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13"/>
          <p:cNvGrpSpPr/>
          <p:nvPr/>
        </p:nvGrpSpPr>
        <p:grpSpPr>
          <a:xfrm>
            <a:off x="8341543" y="606635"/>
            <a:ext cx="569676" cy="388014"/>
            <a:chOff x="8341543" y="606635"/>
            <a:chExt cx="569676" cy="388014"/>
          </a:xfrm>
        </p:grpSpPr>
        <p:sp>
          <p:nvSpPr>
            <p:cNvPr id="892" name="Google Shape;892;p13"/>
            <p:cNvSpPr/>
            <p:nvPr/>
          </p:nvSpPr>
          <p:spPr>
            <a:xfrm>
              <a:off x="8341543" y="686410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3"/>
            <p:cNvSpPr/>
            <p:nvPr/>
          </p:nvSpPr>
          <p:spPr>
            <a:xfrm>
              <a:off x="8341543" y="606635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13"/>
          <p:cNvGrpSpPr/>
          <p:nvPr/>
        </p:nvGrpSpPr>
        <p:grpSpPr>
          <a:xfrm>
            <a:off x="8341543" y="2842933"/>
            <a:ext cx="569676" cy="380612"/>
            <a:chOff x="8341543" y="2282008"/>
            <a:chExt cx="569676" cy="380612"/>
          </a:xfrm>
        </p:grpSpPr>
        <p:sp>
          <p:nvSpPr>
            <p:cNvPr id="895" name="Google Shape;895;p13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13"/>
          <p:cNvGrpSpPr/>
          <p:nvPr/>
        </p:nvGrpSpPr>
        <p:grpSpPr>
          <a:xfrm>
            <a:off x="8341543" y="3403858"/>
            <a:ext cx="569676" cy="380612"/>
            <a:chOff x="8341543" y="2282008"/>
            <a:chExt cx="569676" cy="380612"/>
          </a:xfrm>
        </p:grpSpPr>
        <p:sp>
          <p:nvSpPr>
            <p:cNvPr id="898" name="Google Shape;898;p13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0" name="Google Shape;900;p13"/>
          <p:cNvSpPr/>
          <p:nvPr/>
        </p:nvSpPr>
        <p:spPr>
          <a:xfrm>
            <a:off x="8341543" y="4367943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3"/>
          <p:cNvSpPr/>
          <p:nvPr/>
        </p:nvSpPr>
        <p:spPr>
          <a:xfrm>
            <a:off x="395894" y="219519"/>
            <a:ext cx="8053438" cy="4788281"/>
          </a:xfrm>
          <a:custGeom>
            <a:avLst/>
            <a:gdLst/>
            <a:ahLst/>
            <a:cxnLst/>
            <a:rect l="l" t="t" r="r" b="b"/>
            <a:pathLst>
              <a:path w="257093" h="146846" extrusionOk="0">
                <a:moveTo>
                  <a:pt x="7146" y="1"/>
                </a:moveTo>
                <a:cubicBezTo>
                  <a:pt x="3177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177" y="146845"/>
                  <a:pt x="7146" y="146845"/>
                </a:cubicBezTo>
                <a:lnTo>
                  <a:pt x="249947" y="146845"/>
                </a:lnTo>
                <a:cubicBezTo>
                  <a:pt x="253879" y="146845"/>
                  <a:pt x="257093" y="143632"/>
                  <a:pt x="257093" y="139700"/>
                </a:cubicBezTo>
                <a:lnTo>
                  <a:pt x="257093" y="7146"/>
                </a:lnTo>
                <a:cubicBezTo>
                  <a:pt x="257093" y="3214"/>
                  <a:pt x="253879" y="1"/>
                  <a:pt x="2499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3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3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3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3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13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3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3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13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13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13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13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13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13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13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3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13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13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3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13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13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13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13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3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3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3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3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13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13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13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3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3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13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13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13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13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13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13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13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13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13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13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13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13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13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13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13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13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13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3"/>
          <p:cNvSpPr/>
          <p:nvPr/>
        </p:nvSpPr>
        <p:spPr>
          <a:xfrm>
            <a:off x="228900" y="135685"/>
            <a:ext cx="794715" cy="68671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13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13"/>
          <p:cNvSpPr txBox="1">
            <a:spLocks noGrp="1"/>
          </p:cNvSpPr>
          <p:nvPr>
            <p:ph type="title"/>
          </p:nvPr>
        </p:nvSpPr>
        <p:spPr>
          <a:xfrm>
            <a:off x="718750" y="438312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96843" y="1229700"/>
            <a:ext cx="2728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5" name="Google Shape;955;p13"/>
          <p:cNvSpPr txBox="1">
            <a:spLocks noGrp="1"/>
          </p:cNvSpPr>
          <p:nvPr>
            <p:ph type="subTitle" idx="2"/>
          </p:nvPr>
        </p:nvSpPr>
        <p:spPr>
          <a:xfrm>
            <a:off x="1796034" y="1542315"/>
            <a:ext cx="27300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6" name="Google Shape;956;p13">
            <a:hlinkClick r:id="rId2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1182965" y="1544397"/>
            <a:ext cx="632700" cy="4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57" name="Google Shape;957;p13"/>
          <p:cNvSpPr txBox="1">
            <a:spLocks noGrp="1"/>
          </p:cNvSpPr>
          <p:nvPr>
            <p:ph type="subTitle" idx="4"/>
          </p:nvPr>
        </p:nvSpPr>
        <p:spPr>
          <a:xfrm>
            <a:off x="1799701" y="2422672"/>
            <a:ext cx="27369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8" name="Google Shape;958;p13"/>
          <p:cNvSpPr txBox="1">
            <a:spLocks noGrp="1"/>
          </p:cNvSpPr>
          <p:nvPr>
            <p:ph type="subTitle" idx="5"/>
          </p:nvPr>
        </p:nvSpPr>
        <p:spPr>
          <a:xfrm>
            <a:off x="1794612" y="2737363"/>
            <a:ext cx="273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9" name="Google Shape;959;p13"/>
          <p:cNvSpPr txBox="1">
            <a:spLocks noGrp="1"/>
          </p:cNvSpPr>
          <p:nvPr>
            <p:ph type="title" idx="6" hasCustomPrompt="1"/>
          </p:nvPr>
        </p:nvSpPr>
        <p:spPr>
          <a:xfrm>
            <a:off x="1183878" y="2756608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0" name="Google Shape;960;p13"/>
          <p:cNvSpPr txBox="1">
            <a:spLocks noGrp="1"/>
          </p:cNvSpPr>
          <p:nvPr>
            <p:ph type="subTitle" idx="7"/>
          </p:nvPr>
        </p:nvSpPr>
        <p:spPr>
          <a:xfrm>
            <a:off x="1801331" y="3617146"/>
            <a:ext cx="2730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61" name="Google Shape;961;p13"/>
          <p:cNvSpPr txBox="1">
            <a:spLocks noGrp="1"/>
          </p:cNvSpPr>
          <p:nvPr>
            <p:ph type="subTitle" idx="8"/>
          </p:nvPr>
        </p:nvSpPr>
        <p:spPr>
          <a:xfrm>
            <a:off x="1794612" y="3932456"/>
            <a:ext cx="273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2" name="Google Shape;962;p13"/>
          <p:cNvSpPr txBox="1">
            <a:spLocks noGrp="1"/>
          </p:cNvSpPr>
          <p:nvPr>
            <p:ph type="title" idx="9" hasCustomPrompt="1"/>
          </p:nvPr>
        </p:nvSpPr>
        <p:spPr>
          <a:xfrm>
            <a:off x="1183878" y="3926170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3" name="Google Shape;963;p13"/>
          <p:cNvSpPr txBox="1">
            <a:spLocks noGrp="1"/>
          </p:cNvSpPr>
          <p:nvPr>
            <p:ph type="subTitle" idx="13"/>
          </p:nvPr>
        </p:nvSpPr>
        <p:spPr>
          <a:xfrm>
            <a:off x="5218933" y="1231500"/>
            <a:ext cx="2742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64" name="Google Shape;964;p13"/>
          <p:cNvSpPr txBox="1">
            <a:spLocks noGrp="1"/>
          </p:cNvSpPr>
          <p:nvPr>
            <p:ph type="subTitle" idx="14"/>
          </p:nvPr>
        </p:nvSpPr>
        <p:spPr>
          <a:xfrm>
            <a:off x="5212184" y="1540665"/>
            <a:ext cx="27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5" name="Google Shape;965;p13"/>
          <p:cNvSpPr txBox="1">
            <a:spLocks noGrp="1"/>
          </p:cNvSpPr>
          <p:nvPr>
            <p:ph type="title" idx="15" hasCustomPrompt="1"/>
          </p:nvPr>
        </p:nvSpPr>
        <p:spPr>
          <a:xfrm>
            <a:off x="4621067" y="1545297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6" name="Google Shape;966;p13"/>
          <p:cNvSpPr txBox="1">
            <a:spLocks noGrp="1"/>
          </p:cNvSpPr>
          <p:nvPr>
            <p:ph type="subTitle" idx="16"/>
          </p:nvPr>
        </p:nvSpPr>
        <p:spPr>
          <a:xfrm>
            <a:off x="5218933" y="2422672"/>
            <a:ext cx="2742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67" name="Google Shape;967;p13"/>
          <p:cNvSpPr txBox="1">
            <a:spLocks noGrp="1"/>
          </p:cNvSpPr>
          <p:nvPr>
            <p:ph type="subTitle" idx="17"/>
          </p:nvPr>
        </p:nvSpPr>
        <p:spPr>
          <a:xfrm>
            <a:off x="5212188" y="2737363"/>
            <a:ext cx="27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8" name="Google Shape;968;p13"/>
          <p:cNvSpPr txBox="1">
            <a:spLocks noGrp="1"/>
          </p:cNvSpPr>
          <p:nvPr>
            <p:ph type="title" idx="18" hasCustomPrompt="1"/>
          </p:nvPr>
        </p:nvSpPr>
        <p:spPr>
          <a:xfrm>
            <a:off x="4621067" y="2756608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9" name="Google Shape;969;p13"/>
          <p:cNvSpPr txBox="1">
            <a:spLocks noGrp="1"/>
          </p:cNvSpPr>
          <p:nvPr>
            <p:ph type="subTitle" idx="19"/>
          </p:nvPr>
        </p:nvSpPr>
        <p:spPr>
          <a:xfrm>
            <a:off x="5218933" y="3617146"/>
            <a:ext cx="2742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0" name="Google Shape;970;p13"/>
          <p:cNvSpPr txBox="1">
            <a:spLocks noGrp="1"/>
          </p:cNvSpPr>
          <p:nvPr>
            <p:ph type="subTitle" idx="20"/>
          </p:nvPr>
        </p:nvSpPr>
        <p:spPr>
          <a:xfrm>
            <a:off x="5212188" y="3932456"/>
            <a:ext cx="27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1" name="Google Shape;971;p13"/>
          <p:cNvSpPr txBox="1">
            <a:spLocks noGrp="1"/>
          </p:cNvSpPr>
          <p:nvPr>
            <p:ph type="title" idx="21" hasCustomPrompt="1"/>
          </p:nvPr>
        </p:nvSpPr>
        <p:spPr>
          <a:xfrm>
            <a:off x="4621067" y="3926170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972" name="Google Shape;972;p13"/>
          <p:cNvGrpSpPr/>
          <p:nvPr/>
        </p:nvGrpSpPr>
        <p:grpSpPr>
          <a:xfrm>
            <a:off x="1063250" y="831175"/>
            <a:ext cx="444275" cy="398525"/>
            <a:chOff x="2495125" y="2142250"/>
            <a:chExt cx="444275" cy="398525"/>
          </a:xfrm>
        </p:grpSpPr>
        <p:sp>
          <p:nvSpPr>
            <p:cNvPr id="973" name="Google Shape;973;p13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13"/>
          <p:cNvGrpSpPr/>
          <p:nvPr/>
        </p:nvGrpSpPr>
        <p:grpSpPr>
          <a:xfrm>
            <a:off x="7814250" y="4463750"/>
            <a:ext cx="291375" cy="281375"/>
            <a:chOff x="3243875" y="2372825"/>
            <a:chExt cx="291375" cy="281375"/>
          </a:xfrm>
        </p:grpSpPr>
        <p:sp>
          <p:nvSpPr>
            <p:cNvPr id="976" name="Google Shape;976;p13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3"/>
          <p:cNvGrpSpPr/>
          <p:nvPr/>
        </p:nvGrpSpPr>
        <p:grpSpPr>
          <a:xfrm>
            <a:off x="7553550" y="700850"/>
            <a:ext cx="166675" cy="168575"/>
            <a:chOff x="4954425" y="2036375"/>
            <a:chExt cx="166675" cy="168575"/>
          </a:xfrm>
        </p:grpSpPr>
        <p:sp>
          <p:nvSpPr>
            <p:cNvPr id="987" name="Google Shape;987;p13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3"/>
          <p:cNvSpPr/>
          <p:nvPr/>
        </p:nvSpPr>
        <p:spPr>
          <a:xfrm>
            <a:off x="1877550" y="539050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3"/>
          <p:cNvSpPr/>
          <p:nvPr/>
        </p:nvSpPr>
        <p:spPr>
          <a:xfrm>
            <a:off x="8218500" y="4065000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_1_1"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p16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187" name="Google Shape;1187;p16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8" name="Google Shape;1188;p16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189" name="Google Shape;1189;p16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16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1" name="Google Shape;1191;p16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16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193" name="Google Shape;1193;p16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16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5" name="Google Shape;1195;p16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196" name="Google Shape;1196;p16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16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8" name="Google Shape;1198;p16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199" name="Google Shape;1199;p16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16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1" name="Google Shape;1201;p16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202" name="Google Shape;1202;p16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16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4" name="Google Shape;1204;p16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205" name="Google Shape;1205;p16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16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7" name="Google Shape;1207;p16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9" name="Google Shape;1209;p16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16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16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16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16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16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16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16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16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16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16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16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16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16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16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16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16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16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16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16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16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16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16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16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16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16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16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16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16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16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16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16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16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16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16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16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16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16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16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16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6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16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16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16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16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16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16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16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6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16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9" name="Google Shape;1259;p16"/>
          <p:cNvGrpSpPr/>
          <p:nvPr/>
        </p:nvGrpSpPr>
        <p:grpSpPr>
          <a:xfrm>
            <a:off x="726213" y="4500425"/>
            <a:ext cx="291375" cy="281375"/>
            <a:chOff x="3243875" y="2372825"/>
            <a:chExt cx="291375" cy="281375"/>
          </a:xfrm>
        </p:grpSpPr>
        <p:sp>
          <p:nvSpPr>
            <p:cNvPr id="1260" name="Google Shape;1260;p16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16"/>
          <p:cNvSpPr/>
          <p:nvPr/>
        </p:nvSpPr>
        <p:spPr>
          <a:xfrm>
            <a:off x="7335600" y="508075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1" name="Google Shape;1271;p16"/>
          <p:cNvGrpSpPr/>
          <p:nvPr/>
        </p:nvGrpSpPr>
        <p:grpSpPr>
          <a:xfrm>
            <a:off x="1514950" y="454750"/>
            <a:ext cx="166675" cy="168575"/>
            <a:chOff x="4954425" y="2036375"/>
            <a:chExt cx="166675" cy="168575"/>
          </a:xfrm>
        </p:grpSpPr>
        <p:sp>
          <p:nvSpPr>
            <p:cNvPr id="1272" name="Google Shape;1272;p16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16"/>
          <p:cNvSpPr/>
          <p:nvPr/>
        </p:nvSpPr>
        <p:spPr>
          <a:xfrm>
            <a:off x="1427950" y="4781788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_1_1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6" name="Google Shape;1276;p17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277" name="Google Shape;1277;p17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8" name="Google Shape;1278;p17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279" name="Google Shape;1279;p1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1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1" name="Google Shape;1281;p17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2" name="Google Shape;1282;p17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283" name="Google Shape;1283;p17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17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5" name="Google Shape;1285;p17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286" name="Google Shape;1286;p17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17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8" name="Google Shape;1288;p17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289" name="Google Shape;1289;p17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7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1" name="Google Shape;1291;p17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292" name="Google Shape;1292;p1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1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4" name="Google Shape;1294;p17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295" name="Google Shape;1295;p1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1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7" name="Google Shape;1297;p17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7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9" name="Google Shape;1299;p17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17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7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17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17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17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17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17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17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17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17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17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17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17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17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17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17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17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17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17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7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17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17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17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17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17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17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17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17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17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17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7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7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17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7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7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7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7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17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7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17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17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17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17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17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17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17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17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17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17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9" name="Google Shape;1349;p17"/>
          <p:cNvGrpSpPr/>
          <p:nvPr/>
        </p:nvGrpSpPr>
        <p:grpSpPr>
          <a:xfrm>
            <a:off x="504088" y="319075"/>
            <a:ext cx="444275" cy="398525"/>
            <a:chOff x="2495125" y="2142250"/>
            <a:chExt cx="444275" cy="398525"/>
          </a:xfrm>
        </p:grpSpPr>
        <p:sp>
          <p:nvSpPr>
            <p:cNvPr id="1350" name="Google Shape;1350;p17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17"/>
          <p:cNvGrpSpPr/>
          <p:nvPr/>
        </p:nvGrpSpPr>
        <p:grpSpPr>
          <a:xfrm>
            <a:off x="7942288" y="4463763"/>
            <a:ext cx="291375" cy="281375"/>
            <a:chOff x="3243875" y="2372825"/>
            <a:chExt cx="291375" cy="281375"/>
          </a:xfrm>
        </p:grpSpPr>
        <p:sp>
          <p:nvSpPr>
            <p:cNvPr id="1353" name="Google Shape;1353;p17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17"/>
          <p:cNvGrpSpPr/>
          <p:nvPr/>
        </p:nvGrpSpPr>
        <p:grpSpPr>
          <a:xfrm>
            <a:off x="1236250" y="319063"/>
            <a:ext cx="166675" cy="168575"/>
            <a:chOff x="4954425" y="2036375"/>
            <a:chExt cx="166675" cy="168575"/>
          </a:xfrm>
        </p:grpSpPr>
        <p:sp>
          <p:nvSpPr>
            <p:cNvPr id="1364" name="Google Shape;1364;p17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6" name="Google Shape;1366;p17"/>
          <p:cNvSpPr/>
          <p:nvPr/>
        </p:nvSpPr>
        <p:spPr>
          <a:xfrm>
            <a:off x="8028425" y="362763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17"/>
          <p:cNvSpPr/>
          <p:nvPr/>
        </p:nvSpPr>
        <p:spPr>
          <a:xfrm>
            <a:off x="8149363" y="4193975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8" name="Google Shape;1368;p17"/>
          <p:cNvGrpSpPr/>
          <p:nvPr/>
        </p:nvGrpSpPr>
        <p:grpSpPr>
          <a:xfrm>
            <a:off x="7442275" y="4651625"/>
            <a:ext cx="166675" cy="168575"/>
            <a:chOff x="4954425" y="2036375"/>
            <a:chExt cx="166675" cy="168575"/>
          </a:xfrm>
        </p:grpSpPr>
        <p:sp>
          <p:nvSpPr>
            <p:cNvPr id="1369" name="Google Shape;1369;p17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_1_1_1_1"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2" name="Google Shape;1372;p18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373" name="Google Shape;1373;p18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4" name="Google Shape;1374;p18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375" name="Google Shape;1375;p1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1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7" name="Google Shape;1377;p18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8" name="Google Shape;1378;p18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379" name="Google Shape;1379;p18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18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1" name="Google Shape;1381;p18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382" name="Google Shape;1382;p18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18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4" name="Google Shape;1384;p18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385" name="Google Shape;1385;p18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18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7" name="Google Shape;1387;p18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388" name="Google Shape;1388;p1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1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0" name="Google Shape;1390;p18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391" name="Google Shape;1391;p1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1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3" name="Google Shape;1393;p18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5" name="Google Shape;1395;p18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18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18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18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18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18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18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18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18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18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18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18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18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18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18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18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18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18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18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18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18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18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18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18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18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18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18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18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18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18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18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18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18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18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18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8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18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18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8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8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18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18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18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18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18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18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18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18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18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18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18"/>
          <p:cNvSpPr/>
          <p:nvPr/>
        </p:nvSpPr>
        <p:spPr>
          <a:xfrm>
            <a:off x="228900" y="135685"/>
            <a:ext cx="794715" cy="68671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6" name="Google Shape;1446;p18"/>
          <p:cNvGrpSpPr/>
          <p:nvPr/>
        </p:nvGrpSpPr>
        <p:grpSpPr>
          <a:xfrm>
            <a:off x="1063250" y="831175"/>
            <a:ext cx="444275" cy="398525"/>
            <a:chOff x="2495125" y="2142250"/>
            <a:chExt cx="444275" cy="398525"/>
          </a:xfrm>
        </p:grpSpPr>
        <p:sp>
          <p:nvSpPr>
            <p:cNvPr id="1447" name="Google Shape;1447;p18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18"/>
          <p:cNvGrpSpPr/>
          <p:nvPr/>
        </p:nvGrpSpPr>
        <p:grpSpPr>
          <a:xfrm>
            <a:off x="7814250" y="4463750"/>
            <a:ext cx="291375" cy="281375"/>
            <a:chOff x="3243875" y="2372825"/>
            <a:chExt cx="291375" cy="281375"/>
          </a:xfrm>
        </p:grpSpPr>
        <p:sp>
          <p:nvSpPr>
            <p:cNvPr id="1450" name="Google Shape;1450;p18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8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8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8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460;p18"/>
          <p:cNvGrpSpPr/>
          <p:nvPr/>
        </p:nvGrpSpPr>
        <p:grpSpPr>
          <a:xfrm>
            <a:off x="7553550" y="700850"/>
            <a:ext cx="166675" cy="168575"/>
            <a:chOff x="4954425" y="2036375"/>
            <a:chExt cx="166675" cy="168575"/>
          </a:xfrm>
        </p:grpSpPr>
        <p:sp>
          <p:nvSpPr>
            <p:cNvPr id="1461" name="Google Shape;1461;p18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8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3" name="Google Shape;1463;p18"/>
          <p:cNvSpPr/>
          <p:nvPr/>
        </p:nvSpPr>
        <p:spPr>
          <a:xfrm>
            <a:off x="1877550" y="539050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18"/>
          <p:cNvSpPr/>
          <p:nvPr/>
        </p:nvSpPr>
        <p:spPr>
          <a:xfrm>
            <a:off x="8218500" y="4065000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0_1_1_1_1_1_1"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6" name="Google Shape;1466;p19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467" name="Google Shape;1467;p19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19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469" name="Google Shape;1469;p1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1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1" name="Google Shape;1471;p19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1472;p19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473" name="Google Shape;1473;p19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19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5" name="Google Shape;1475;p19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476" name="Google Shape;1476;p19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19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8" name="Google Shape;1478;p19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479" name="Google Shape;1479;p19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19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1" name="Google Shape;1481;p19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482" name="Google Shape;1482;p1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1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4" name="Google Shape;1484;p19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485" name="Google Shape;1485;p1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1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7" name="Google Shape;1487;p19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9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9" name="Google Shape;1489;p19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19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19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9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19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19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19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19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19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19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19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19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19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19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19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19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19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19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19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9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9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9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9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19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19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19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19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19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19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9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19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19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9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19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19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19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19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19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19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19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19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19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19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19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19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19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19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9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19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19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9" name="Google Shape;1539;p19"/>
          <p:cNvGrpSpPr/>
          <p:nvPr/>
        </p:nvGrpSpPr>
        <p:grpSpPr>
          <a:xfrm>
            <a:off x="7658900" y="2949438"/>
            <a:ext cx="444275" cy="398525"/>
            <a:chOff x="2495125" y="2142250"/>
            <a:chExt cx="444275" cy="398525"/>
          </a:xfrm>
        </p:grpSpPr>
        <p:sp>
          <p:nvSpPr>
            <p:cNvPr id="1540" name="Google Shape;1540;p19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9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19"/>
          <p:cNvGrpSpPr/>
          <p:nvPr/>
        </p:nvGrpSpPr>
        <p:grpSpPr>
          <a:xfrm>
            <a:off x="1018050" y="1506975"/>
            <a:ext cx="291375" cy="281375"/>
            <a:chOff x="3243875" y="2372825"/>
            <a:chExt cx="291375" cy="281375"/>
          </a:xfrm>
        </p:grpSpPr>
        <p:sp>
          <p:nvSpPr>
            <p:cNvPr id="1543" name="Google Shape;1543;p19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9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9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9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9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3" name="Google Shape;1553;p19"/>
          <p:cNvGrpSpPr/>
          <p:nvPr/>
        </p:nvGrpSpPr>
        <p:grpSpPr>
          <a:xfrm>
            <a:off x="2071475" y="615963"/>
            <a:ext cx="166675" cy="168575"/>
            <a:chOff x="4954425" y="2036375"/>
            <a:chExt cx="166675" cy="168575"/>
          </a:xfrm>
        </p:grpSpPr>
        <p:sp>
          <p:nvSpPr>
            <p:cNvPr id="1554" name="Google Shape;1554;p19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6" name="Google Shape;1556;p19"/>
          <p:cNvSpPr/>
          <p:nvPr/>
        </p:nvSpPr>
        <p:spPr>
          <a:xfrm>
            <a:off x="7006975" y="659650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0"/>
                </a:moveTo>
                <a:cubicBezTo>
                  <a:pt x="255" y="0"/>
                  <a:pt x="1" y="2834"/>
                  <a:pt x="2006" y="3221"/>
                </a:cubicBezTo>
                <a:cubicBezTo>
                  <a:pt x="2122" y="3239"/>
                  <a:pt x="2233" y="3247"/>
                  <a:pt x="2340" y="3247"/>
                </a:cubicBezTo>
                <a:cubicBezTo>
                  <a:pt x="4296" y="3247"/>
                  <a:pt x="4764" y="345"/>
                  <a:pt x="2483" y="12"/>
                </a:cubicBezTo>
                <a:cubicBezTo>
                  <a:pt x="2404" y="4"/>
                  <a:pt x="2327" y="0"/>
                  <a:pt x="22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19"/>
          <p:cNvSpPr/>
          <p:nvPr/>
        </p:nvSpPr>
        <p:spPr>
          <a:xfrm>
            <a:off x="1821125" y="128462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9"/>
          <p:cNvSpPr/>
          <p:nvPr/>
        </p:nvSpPr>
        <p:spPr>
          <a:xfrm>
            <a:off x="1018050" y="1000650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19"/>
          <p:cNvSpPr/>
          <p:nvPr/>
        </p:nvSpPr>
        <p:spPr>
          <a:xfrm>
            <a:off x="7527700" y="4181913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19"/>
          <p:cNvSpPr/>
          <p:nvPr/>
        </p:nvSpPr>
        <p:spPr>
          <a:xfrm>
            <a:off x="1104175" y="370907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1" name="Google Shape;1561;p19"/>
          <p:cNvGrpSpPr/>
          <p:nvPr/>
        </p:nvGrpSpPr>
        <p:grpSpPr>
          <a:xfrm>
            <a:off x="1529750" y="4285375"/>
            <a:ext cx="291375" cy="281375"/>
            <a:chOff x="3243875" y="2372825"/>
            <a:chExt cx="291375" cy="281375"/>
          </a:xfrm>
        </p:grpSpPr>
        <p:sp>
          <p:nvSpPr>
            <p:cNvPr id="1562" name="Google Shape;1562;p19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2" name="Google Shape;1572;p19"/>
          <p:cNvGrpSpPr/>
          <p:nvPr/>
        </p:nvGrpSpPr>
        <p:grpSpPr>
          <a:xfrm>
            <a:off x="1254238" y="2592525"/>
            <a:ext cx="444275" cy="398525"/>
            <a:chOff x="2495125" y="2142250"/>
            <a:chExt cx="444275" cy="398525"/>
          </a:xfrm>
        </p:grpSpPr>
        <p:sp>
          <p:nvSpPr>
            <p:cNvPr id="1573" name="Google Shape;1573;p19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19"/>
          <p:cNvGrpSpPr/>
          <p:nvPr/>
        </p:nvGrpSpPr>
        <p:grpSpPr>
          <a:xfrm>
            <a:off x="6975800" y="4368950"/>
            <a:ext cx="291375" cy="281375"/>
            <a:chOff x="3243875" y="2372825"/>
            <a:chExt cx="291375" cy="281375"/>
          </a:xfrm>
        </p:grpSpPr>
        <p:sp>
          <p:nvSpPr>
            <p:cNvPr id="1576" name="Google Shape;1576;p19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19"/>
          <p:cNvGrpSpPr/>
          <p:nvPr/>
        </p:nvGrpSpPr>
        <p:grpSpPr>
          <a:xfrm>
            <a:off x="7185250" y="2202150"/>
            <a:ext cx="166675" cy="168575"/>
            <a:chOff x="4954425" y="2036375"/>
            <a:chExt cx="166675" cy="168575"/>
          </a:xfrm>
        </p:grpSpPr>
        <p:sp>
          <p:nvSpPr>
            <p:cNvPr id="1587" name="Google Shape;1587;p19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19"/>
          <p:cNvGrpSpPr/>
          <p:nvPr/>
        </p:nvGrpSpPr>
        <p:grpSpPr>
          <a:xfrm>
            <a:off x="7658888" y="1125963"/>
            <a:ext cx="444275" cy="398525"/>
            <a:chOff x="2495125" y="2142250"/>
            <a:chExt cx="444275" cy="398525"/>
          </a:xfrm>
        </p:grpSpPr>
        <p:sp>
          <p:nvSpPr>
            <p:cNvPr id="1590" name="Google Shape;1590;p19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395925" y="291324"/>
            <a:ext cx="8336062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3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36" name="Google Shape;136;p3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" name="Google Shape;137;p3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38" name="Google Shape;138;p3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" name="Google Shape;140;p3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" name="Google Shape;141;p3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42" name="Google Shape;142;p3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44;p3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47;p3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48" name="Google Shape;148;p3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3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51" name="Google Shape;151;p3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3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54" name="Google Shape;154;p3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" name="Google Shape;156;p3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3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"/>
          <p:cNvSpPr txBox="1">
            <a:spLocks noGrp="1"/>
          </p:cNvSpPr>
          <p:nvPr>
            <p:ph type="title"/>
          </p:nvPr>
        </p:nvSpPr>
        <p:spPr>
          <a:xfrm>
            <a:off x="2497874" y="2156593"/>
            <a:ext cx="3968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09" name="Google Shape;209;p3"/>
          <p:cNvSpPr txBox="1">
            <a:spLocks noGrp="1"/>
          </p:cNvSpPr>
          <p:nvPr>
            <p:ph type="title" idx="2" hasCustomPrompt="1"/>
          </p:nvPr>
        </p:nvSpPr>
        <p:spPr>
          <a:xfrm>
            <a:off x="3965650" y="112245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3"/>
          <p:cNvSpPr txBox="1">
            <a:spLocks noGrp="1"/>
          </p:cNvSpPr>
          <p:nvPr>
            <p:ph type="subTitle" idx="1"/>
          </p:nvPr>
        </p:nvSpPr>
        <p:spPr>
          <a:xfrm>
            <a:off x="2233575" y="3144850"/>
            <a:ext cx="44967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11" name="Google Shape;211;p3"/>
          <p:cNvGrpSpPr/>
          <p:nvPr/>
        </p:nvGrpSpPr>
        <p:grpSpPr>
          <a:xfrm>
            <a:off x="1030175" y="1581350"/>
            <a:ext cx="444275" cy="398525"/>
            <a:chOff x="2495125" y="2142250"/>
            <a:chExt cx="444275" cy="398525"/>
          </a:xfrm>
        </p:grpSpPr>
        <p:sp>
          <p:nvSpPr>
            <p:cNvPr id="212" name="Google Shape;212;p3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3"/>
          <p:cNvGrpSpPr/>
          <p:nvPr/>
        </p:nvGrpSpPr>
        <p:grpSpPr>
          <a:xfrm>
            <a:off x="7353450" y="3955275"/>
            <a:ext cx="291375" cy="281375"/>
            <a:chOff x="3243875" y="2372825"/>
            <a:chExt cx="291375" cy="281375"/>
          </a:xfrm>
        </p:grpSpPr>
        <p:sp>
          <p:nvSpPr>
            <p:cNvPr id="215" name="Google Shape;215;p3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"/>
          <p:cNvGrpSpPr/>
          <p:nvPr/>
        </p:nvGrpSpPr>
        <p:grpSpPr>
          <a:xfrm>
            <a:off x="7510400" y="1254438"/>
            <a:ext cx="166675" cy="168575"/>
            <a:chOff x="4954425" y="2036375"/>
            <a:chExt cx="166675" cy="168575"/>
          </a:xfrm>
        </p:grpSpPr>
        <p:sp>
          <p:nvSpPr>
            <p:cNvPr id="226" name="Google Shape;226;p3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3"/>
          <p:cNvSpPr/>
          <p:nvPr/>
        </p:nvSpPr>
        <p:spPr>
          <a:xfrm>
            <a:off x="1531350" y="301707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"/>
          <p:cNvSpPr/>
          <p:nvPr/>
        </p:nvSpPr>
        <p:spPr>
          <a:xfrm>
            <a:off x="8069225" y="2708388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3"/>
          <p:cNvGrpSpPr/>
          <p:nvPr/>
        </p:nvGrpSpPr>
        <p:grpSpPr>
          <a:xfrm>
            <a:off x="1168975" y="4065000"/>
            <a:ext cx="166675" cy="168575"/>
            <a:chOff x="4954425" y="2036375"/>
            <a:chExt cx="166675" cy="168575"/>
          </a:xfrm>
        </p:grpSpPr>
        <p:sp>
          <p:nvSpPr>
            <p:cNvPr id="231" name="Google Shape;231;p3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5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328" name="Google Shape;328;p5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" name="Google Shape;329;p5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330" name="Google Shape;330;p5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5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" name="Google Shape;332;p5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5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334" name="Google Shape;334;p5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5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" name="Google Shape;336;p5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337" name="Google Shape;337;p5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5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5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340" name="Google Shape;340;p5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5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" name="Google Shape;342;p5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343" name="Google Shape;343;p5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5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5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346" name="Google Shape;346;p5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8" name="Google Shape;348;p5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5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subTitle" idx="1"/>
          </p:nvPr>
        </p:nvSpPr>
        <p:spPr>
          <a:xfrm>
            <a:off x="1979838" y="2245525"/>
            <a:ext cx="2342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2"/>
          </p:nvPr>
        </p:nvSpPr>
        <p:spPr>
          <a:xfrm>
            <a:off x="1979838" y="2603400"/>
            <a:ext cx="2342700" cy="9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5"/>
          <p:cNvSpPr txBox="1">
            <a:spLocks noGrp="1"/>
          </p:cNvSpPr>
          <p:nvPr>
            <p:ph type="subTitle" idx="3"/>
          </p:nvPr>
        </p:nvSpPr>
        <p:spPr>
          <a:xfrm>
            <a:off x="4821463" y="2245525"/>
            <a:ext cx="2342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5"/>
          <p:cNvSpPr txBox="1">
            <a:spLocks noGrp="1"/>
          </p:cNvSpPr>
          <p:nvPr>
            <p:ph type="subTitle" idx="4"/>
          </p:nvPr>
        </p:nvSpPr>
        <p:spPr>
          <a:xfrm>
            <a:off x="4821463" y="2603404"/>
            <a:ext cx="2342700" cy="9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5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5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5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5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5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5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5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5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5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5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5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5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5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5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5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5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5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5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5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5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5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5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5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5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"/>
          <p:cNvSpPr/>
          <p:nvPr/>
        </p:nvSpPr>
        <p:spPr>
          <a:xfrm>
            <a:off x="395925" y="291324"/>
            <a:ext cx="8336062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6"/>
          <p:cNvSpPr/>
          <p:nvPr/>
        </p:nvSpPr>
        <p:spPr>
          <a:xfrm>
            <a:off x="661185" y="219519"/>
            <a:ext cx="8068819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6"/>
          <p:cNvSpPr/>
          <p:nvPr/>
        </p:nvSpPr>
        <p:spPr>
          <a:xfrm>
            <a:off x="8341543" y="4447718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6"/>
          <p:cNvGrpSpPr/>
          <p:nvPr/>
        </p:nvGrpSpPr>
        <p:grpSpPr>
          <a:xfrm>
            <a:off x="8341543" y="2282008"/>
            <a:ext cx="569676" cy="380612"/>
            <a:chOff x="8341543" y="2282008"/>
            <a:chExt cx="569676" cy="380612"/>
          </a:xfrm>
        </p:grpSpPr>
        <p:sp>
          <p:nvSpPr>
            <p:cNvPr id="410" name="Google Shape;410;p6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6"/>
          <p:cNvGrpSpPr/>
          <p:nvPr/>
        </p:nvGrpSpPr>
        <p:grpSpPr>
          <a:xfrm>
            <a:off x="8341543" y="1721094"/>
            <a:ext cx="569676" cy="380612"/>
            <a:chOff x="8341543" y="1721094"/>
            <a:chExt cx="569676" cy="380612"/>
          </a:xfrm>
        </p:grpSpPr>
        <p:sp>
          <p:nvSpPr>
            <p:cNvPr id="413" name="Google Shape;413;p6"/>
            <p:cNvSpPr/>
            <p:nvPr/>
          </p:nvSpPr>
          <p:spPr>
            <a:xfrm>
              <a:off x="8341543" y="1800869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8341543" y="1721094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6"/>
          <p:cNvGrpSpPr/>
          <p:nvPr/>
        </p:nvGrpSpPr>
        <p:grpSpPr>
          <a:xfrm>
            <a:off x="8346273" y="1183592"/>
            <a:ext cx="568486" cy="388014"/>
            <a:chOff x="8346273" y="1183592"/>
            <a:chExt cx="568486" cy="388014"/>
          </a:xfrm>
        </p:grpSpPr>
        <p:sp>
          <p:nvSpPr>
            <p:cNvPr id="416" name="Google Shape;416;p6"/>
            <p:cNvSpPr/>
            <p:nvPr/>
          </p:nvSpPr>
          <p:spPr>
            <a:xfrm>
              <a:off x="8346273" y="1263367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8346273" y="1183592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6"/>
          <p:cNvGrpSpPr/>
          <p:nvPr/>
        </p:nvGrpSpPr>
        <p:grpSpPr>
          <a:xfrm>
            <a:off x="8341543" y="606635"/>
            <a:ext cx="569676" cy="388014"/>
            <a:chOff x="8341543" y="606635"/>
            <a:chExt cx="569676" cy="388014"/>
          </a:xfrm>
        </p:grpSpPr>
        <p:sp>
          <p:nvSpPr>
            <p:cNvPr id="419" name="Google Shape;419;p6"/>
            <p:cNvSpPr/>
            <p:nvPr/>
          </p:nvSpPr>
          <p:spPr>
            <a:xfrm>
              <a:off x="8341543" y="686410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8341543" y="606635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6"/>
          <p:cNvGrpSpPr/>
          <p:nvPr/>
        </p:nvGrpSpPr>
        <p:grpSpPr>
          <a:xfrm>
            <a:off x="8341543" y="2842933"/>
            <a:ext cx="569676" cy="380612"/>
            <a:chOff x="8341543" y="2282008"/>
            <a:chExt cx="569676" cy="380612"/>
          </a:xfrm>
        </p:grpSpPr>
        <p:sp>
          <p:nvSpPr>
            <p:cNvPr id="422" name="Google Shape;422;p6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6"/>
          <p:cNvGrpSpPr/>
          <p:nvPr/>
        </p:nvGrpSpPr>
        <p:grpSpPr>
          <a:xfrm>
            <a:off x="8341543" y="3403858"/>
            <a:ext cx="569676" cy="380612"/>
            <a:chOff x="8341543" y="2282008"/>
            <a:chExt cx="569676" cy="380612"/>
          </a:xfrm>
        </p:grpSpPr>
        <p:sp>
          <p:nvSpPr>
            <p:cNvPr id="425" name="Google Shape;425;p6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6"/>
          <p:cNvSpPr/>
          <p:nvPr/>
        </p:nvSpPr>
        <p:spPr>
          <a:xfrm>
            <a:off x="8341543" y="4367943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6"/>
          <p:cNvSpPr/>
          <p:nvPr/>
        </p:nvSpPr>
        <p:spPr>
          <a:xfrm>
            <a:off x="395894" y="219519"/>
            <a:ext cx="8053438" cy="4788281"/>
          </a:xfrm>
          <a:custGeom>
            <a:avLst/>
            <a:gdLst/>
            <a:ahLst/>
            <a:cxnLst/>
            <a:rect l="l" t="t" r="r" b="b"/>
            <a:pathLst>
              <a:path w="257093" h="146846" extrusionOk="0">
                <a:moveTo>
                  <a:pt x="7146" y="1"/>
                </a:moveTo>
                <a:cubicBezTo>
                  <a:pt x="3177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177" y="146845"/>
                  <a:pt x="7146" y="146845"/>
                </a:cubicBezTo>
                <a:lnTo>
                  <a:pt x="249947" y="146845"/>
                </a:lnTo>
                <a:cubicBezTo>
                  <a:pt x="253879" y="146845"/>
                  <a:pt x="257093" y="143632"/>
                  <a:pt x="257093" y="139700"/>
                </a:cubicBezTo>
                <a:lnTo>
                  <a:pt x="257093" y="7146"/>
                </a:lnTo>
                <a:cubicBezTo>
                  <a:pt x="257093" y="3214"/>
                  <a:pt x="253879" y="1"/>
                  <a:pt x="2499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6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6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6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6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6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6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6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6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6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6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6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6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6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6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6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6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6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6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6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6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6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6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6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6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6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6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6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6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6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6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6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6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6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"/>
          <p:cNvSpPr/>
          <p:nvPr/>
        </p:nvSpPr>
        <p:spPr>
          <a:xfrm>
            <a:off x="228900" y="135685"/>
            <a:ext cx="794715" cy="68671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6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6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81" name="Google Shape;481;p6"/>
          <p:cNvGrpSpPr/>
          <p:nvPr/>
        </p:nvGrpSpPr>
        <p:grpSpPr>
          <a:xfrm>
            <a:off x="726213" y="4500425"/>
            <a:ext cx="291375" cy="281375"/>
            <a:chOff x="3243875" y="2372825"/>
            <a:chExt cx="291375" cy="281375"/>
          </a:xfrm>
        </p:grpSpPr>
        <p:sp>
          <p:nvSpPr>
            <p:cNvPr id="482" name="Google Shape;482;p6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6"/>
          <p:cNvSpPr/>
          <p:nvPr/>
        </p:nvSpPr>
        <p:spPr>
          <a:xfrm>
            <a:off x="7335600" y="508075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3" name="Google Shape;493;p6"/>
          <p:cNvGrpSpPr/>
          <p:nvPr/>
        </p:nvGrpSpPr>
        <p:grpSpPr>
          <a:xfrm>
            <a:off x="1514950" y="454750"/>
            <a:ext cx="166675" cy="168575"/>
            <a:chOff x="4954425" y="2036375"/>
            <a:chExt cx="166675" cy="168575"/>
          </a:xfrm>
        </p:grpSpPr>
        <p:sp>
          <p:nvSpPr>
            <p:cNvPr id="494" name="Google Shape;494;p6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6"/>
          <p:cNvSpPr/>
          <p:nvPr/>
        </p:nvSpPr>
        <p:spPr>
          <a:xfrm>
            <a:off x="1427950" y="4781788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7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499" name="Google Shape;499;p7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0" name="Google Shape;500;p7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501" name="Google Shape;501;p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3" name="Google Shape;503;p7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4" name="Google Shape;504;p7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505" name="Google Shape;505;p7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7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7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0" name="Google Shape;510;p7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511" name="Google Shape;511;p7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" name="Google Shape;513;p7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514" name="Google Shape;514;p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6" name="Google Shape;516;p7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517" name="Google Shape;517;p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9" name="Google Shape;519;p7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7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7"/>
          <p:cNvSpPr txBox="1">
            <a:spLocks noGrp="1"/>
          </p:cNvSpPr>
          <p:nvPr>
            <p:ph type="subTitle" idx="1"/>
          </p:nvPr>
        </p:nvSpPr>
        <p:spPr>
          <a:xfrm>
            <a:off x="5558685" y="2109350"/>
            <a:ext cx="24174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3" name="Google Shape;523;p7"/>
          <p:cNvSpPr txBox="1">
            <a:spLocks noGrp="1"/>
          </p:cNvSpPr>
          <p:nvPr>
            <p:ph type="subTitle" idx="2"/>
          </p:nvPr>
        </p:nvSpPr>
        <p:spPr>
          <a:xfrm>
            <a:off x="5556263" y="2463297"/>
            <a:ext cx="24174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524" name="Google Shape;524;p7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7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7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7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7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7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7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7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7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7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7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7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7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7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7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7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7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7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7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7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7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7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7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7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7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7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7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7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7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7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7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7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7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7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7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7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7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7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7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7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7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7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7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7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8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576" name="Google Shape;576;p8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7" name="Google Shape;577;p8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578" name="Google Shape;578;p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8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1" name="Google Shape;581;p8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582" name="Google Shape;582;p8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8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8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585" name="Google Shape;585;p8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8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8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588" name="Google Shape;588;p8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8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0" name="Google Shape;590;p8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591" name="Google Shape;591;p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" name="Google Shape;593;p8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594" name="Google Shape;594;p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6" name="Google Shape;596;p8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" name="Google Shape;598;p8"/>
          <p:cNvSpPr txBox="1">
            <a:spLocks noGrp="1"/>
          </p:cNvSpPr>
          <p:nvPr>
            <p:ph type="title"/>
          </p:nvPr>
        </p:nvSpPr>
        <p:spPr>
          <a:xfrm>
            <a:off x="1529550" y="1682550"/>
            <a:ext cx="60849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99" name="Google Shape;599;p8"/>
          <p:cNvSpPr txBox="1">
            <a:spLocks noGrp="1"/>
          </p:cNvSpPr>
          <p:nvPr>
            <p:ph type="subTitle" idx="1"/>
          </p:nvPr>
        </p:nvSpPr>
        <p:spPr>
          <a:xfrm>
            <a:off x="1534825" y="2405250"/>
            <a:ext cx="6084900" cy="10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8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8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8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8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8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8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8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8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8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8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8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8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8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8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8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8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8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8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8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8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8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8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8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8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8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8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8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8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8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8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8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8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8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8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8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8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8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8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8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8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8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8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8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8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8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8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8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8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8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8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9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652" name="Google Shape;652;p9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3" name="Google Shape;653;p9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654" name="Google Shape;654;p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6" name="Google Shape;656;p9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7" name="Google Shape;657;p9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658" name="Google Shape;658;p9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660;p9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661" name="Google Shape;661;p9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663;p9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664" name="Google Shape;664;p9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" name="Google Shape;666;p9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667" name="Google Shape;667;p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9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670" name="Google Shape;670;p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9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9"/>
          <p:cNvSpPr txBox="1">
            <a:spLocks noGrp="1"/>
          </p:cNvSpPr>
          <p:nvPr>
            <p:ph type="title"/>
          </p:nvPr>
        </p:nvSpPr>
        <p:spPr>
          <a:xfrm>
            <a:off x="2014800" y="1482700"/>
            <a:ext cx="51144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0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9"/>
          <p:cNvSpPr txBox="1">
            <a:spLocks noGrp="1"/>
          </p:cNvSpPr>
          <p:nvPr>
            <p:ph type="subTitle" idx="1"/>
          </p:nvPr>
        </p:nvSpPr>
        <p:spPr>
          <a:xfrm>
            <a:off x="2594250" y="2750800"/>
            <a:ext cx="3955500" cy="9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676" name="Google Shape;676;p9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9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9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9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9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9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9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9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9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9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9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9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9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9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9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9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9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9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9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9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9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9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9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9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9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9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9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9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9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9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9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9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9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9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9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9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9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9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9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9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9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9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9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9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9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9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9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9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9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10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728" name="Google Shape;728;p10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9" name="Google Shape;729;p10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730" name="Google Shape;730;p10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0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2" name="Google Shape;732;p10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3" name="Google Shape;733;p10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734" name="Google Shape;734;p10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0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6" name="Google Shape;736;p10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737" name="Google Shape;737;p10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0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9" name="Google Shape;739;p10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740" name="Google Shape;740;p10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0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10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743" name="Google Shape;743;p10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0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5" name="Google Shape;745;p10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746" name="Google Shape;746;p10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0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8" name="Google Shape;748;p10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" name="Google Shape;750;p10"/>
          <p:cNvSpPr txBox="1">
            <a:spLocks noGrp="1"/>
          </p:cNvSpPr>
          <p:nvPr>
            <p:ph type="title"/>
          </p:nvPr>
        </p:nvSpPr>
        <p:spPr>
          <a:xfrm>
            <a:off x="3438550" y="2009550"/>
            <a:ext cx="49794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10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10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10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0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10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10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0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0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10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10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10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10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10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10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10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0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10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0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0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0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10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10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0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0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10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10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10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10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10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10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10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10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0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10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0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10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0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0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0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0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10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0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10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10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10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10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10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10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10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10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2" name="Google Shape;802;p11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803" name="Google Shape;803;p11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4" name="Google Shape;804;p11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805" name="Google Shape;805;p11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7" name="Google Shape;807;p11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8" name="Google Shape;808;p11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809" name="Google Shape;809;p11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811;p11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812" name="Google Shape;812;p11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4" name="Google Shape;814;p11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815" name="Google Shape;815;p11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7" name="Google Shape;817;p11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818" name="Google Shape;818;p11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0" name="Google Shape;820;p11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821" name="Google Shape;821;p11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3" name="Google Shape;823;p11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11"/>
          <p:cNvSpPr txBox="1">
            <a:spLocks noGrp="1"/>
          </p:cNvSpPr>
          <p:nvPr>
            <p:ph type="title" hasCustomPrompt="1"/>
          </p:nvPr>
        </p:nvSpPr>
        <p:spPr>
          <a:xfrm>
            <a:off x="1816863" y="1707588"/>
            <a:ext cx="5511600" cy="14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6" name="Google Shape;826;p11"/>
          <p:cNvSpPr txBox="1">
            <a:spLocks noGrp="1"/>
          </p:cNvSpPr>
          <p:nvPr>
            <p:ph type="subTitle" idx="1"/>
          </p:nvPr>
        </p:nvSpPr>
        <p:spPr>
          <a:xfrm>
            <a:off x="1815538" y="2971813"/>
            <a:ext cx="55116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11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1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1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1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1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1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1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11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11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1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1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1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1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1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11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11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1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11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1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11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1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1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11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11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11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1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11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11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11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11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1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1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11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11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1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1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11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11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11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1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1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1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11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11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11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11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1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1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11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11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●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○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■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●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○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■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●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○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■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" Target="slide7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2.xml"/><Relationship Id="rId4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2.xml"/><Relationship Id="rId4" Type="http://schemas.openxmlformats.org/officeDocument/2006/relationships/slide" Target="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2.xml"/><Relationship Id="rId4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.xml"/><Relationship Id="rId5" Type="http://schemas.openxmlformats.org/officeDocument/2006/relationships/slide" Target="slide12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2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2.xml"/><Relationship Id="rId4" Type="http://schemas.openxmlformats.org/officeDocument/2006/relationships/slide" Target="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2.xml"/><Relationship Id="rId4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7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2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7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2.xml"/><Relationship Id="rId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23"/>
          <p:cNvSpPr txBox="1">
            <a:spLocks noGrp="1"/>
          </p:cNvSpPr>
          <p:nvPr>
            <p:ph type="ctrTitle"/>
          </p:nvPr>
        </p:nvSpPr>
        <p:spPr>
          <a:xfrm>
            <a:off x="967650" y="809969"/>
            <a:ext cx="7208700" cy="19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EGEstresses</a:t>
            </a:r>
            <a:endParaRPr dirty="0"/>
          </a:p>
        </p:txBody>
      </p:sp>
      <p:sp>
        <p:nvSpPr>
          <p:cNvPr id="1731" name="Google Shape;1731;p23"/>
          <p:cNvSpPr txBox="1">
            <a:spLocks noGrp="1"/>
          </p:cNvSpPr>
          <p:nvPr>
            <p:ph type="subTitle" idx="1"/>
          </p:nvPr>
        </p:nvSpPr>
        <p:spPr>
          <a:xfrm>
            <a:off x="4864608" y="3184833"/>
            <a:ext cx="3525906" cy="12193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Вайман Ангелина</a:t>
            </a:r>
            <a:br>
              <a:rPr lang="ru-RU" dirty="0"/>
            </a:br>
            <a:r>
              <a:rPr lang="en-US" dirty="0" err="1"/>
              <a:t>Я</a:t>
            </a:r>
            <a:r>
              <a:rPr lang="ru-RU" dirty="0" err="1"/>
              <a:t>ндекс</a:t>
            </a:r>
            <a:r>
              <a:rPr lang="ru-RU" dirty="0"/>
              <a:t> Лицей,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г.Казань</a:t>
            </a:r>
            <a:br>
              <a:rPr lang="ru-RU" dirty="0"/>
            </a:br>
            <a:r>
              <a:rPr lang="ru-RU" dirty="0"/>
              <a:t>12.11.2021</a:t>
            </a:r>
            <a:endParaRPr dirty="0"/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D83682B-F290-3843-9167-6A209AB5C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691" y="353904"/>
            <a:ext cx="3343129" cy="1320789"/>
          </a:xfrm>
          <a:prstGeom prst="rect">
            <a:avLst/>
          </a:prstGeom>
        </p:spPr>
      </p:pic>
      <p:pic>
        <p:nvPicPr>
          <p:cNvPr id="1026" name="Picture 2" descr="PyQt — Википедия">
            <a:extLst>
              <a:ext uri="{FF2B5EF4-FFF2-40B4-BE49-F238E27FC236}">
                <a16:creationId xmlns:a16="http://schemas.microsoft.com/office/drawing/2014/main" id="{870DA45B-84B3-0F47-B36F-C74535AC3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27" y="2800198"/>
            <a:ext cx="1840627" cy="191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766173" y="374958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«Карточки»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6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76C276-02FB-2444-87EF-86384E691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981" y="982556"/>
            <a:ext cx="3491468" cy="273264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AD2EF7-F38A-5A4D-ACFB-D6E9FFF63D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8561" y="1746965"/>
            <a:ext cx="3731949" cy="2920860"/>
          </a:xfrm>
          <a:prstGeom prst="rect">
            <a:avLst/>
          </a:prstGeom>
        </p:spPr>
      </p:pic>
      <p:sp>
        <p:nvSpPr>
          <p:cNvPr id="27" name="Google Shape;1766;p26">
            <a:extLst>
              <a:ext uri="{FF2B5EF4-FFF2-40B4-BE49-F238E27FC236}">
                <a16:creationId xmlns:a16="http://schemas.microsoft.com/office/drawing/2014/main" id="{AC5D04D3-B011-504A-B697-642145C34A32}"/>
              </a:ext>
            </a:extLst>
          </p:cNvPr>
          <p:cNvSpPr/>
          <p:nvPr/>
        </p:nvSpPr>
        <p:spPr>
          <a:xfrm rot="15606246">
            <a:off x="7619489" y="1497831"/>
            <a:ext cx="836893" cy="737423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28" name="Google Shape;2332;p29">
            <a:extLst>
              <a:ext uri="{FF2B5EF4-FFF2-40B4-BE49-F238E27FC236}">
                <a16:creationId xmlns:a16="http://schemas.microsoft.com/office/drawing/2014/main" id="{CF77CB7F-589E-934C-88AD-8568B3FFF32B}"/>
              </a:ext>
            </a:extLst>
          </p:cNvPr>
          <p:cNvSpPr/>
          <p:nvPr/>
        </p:nvSpPr>
        <p:spPr>
          <a:xfrm rot="9691526">
            <a:off x="417400" y="860832"/>
            <a:ext cx="812055" cy="621889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2729138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766173" y="374958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«Тест»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7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7A0DF4-7DBC-8F4C-BDA1-E6ADE1880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215" y="944595"/>
            <a:ext cx="4890156" cy="3846676"/>
          </a:xfrm>
          <a:prstGeom prst="rect">
            <a:avLst/>
          </a:prstGeom>
        </p:spPr>
      </p:pic>
      <p:sp>
        <p:nvSpPr>
          <p:cNvPr id="24" name="Google Shape;2332;p29">
            <a:extLst>
              <a:ext uri="{FF2B5EF4-FFF2-40B4-BE49-F238E27FC236}">
                <a16:creationId xmlns:a16="http://schemas.microsoft.com/office/drawing/2014/main" id="{5B52AB1E-5F67-A443-9131-6BBEB8B56252}"/>
              </a:ext>
            </a:extLst>
          </p:cNvPr>
          <p:cNvSpPr/>
          <p:nvPr/>
        </p:nvSpPr>
        <p:spPr>
          <a:xfrm rot="14817011">
            <a:off x="1977406" y="4133728"/>
            <a:ext cx="1088708" cy="759803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25" name="Google Shape;1766;p26">
            <a:extLst>
              <a:ext uri="{FF2B5EF4-FFF2-40B4-BE49-F238E27FC236}">
                <a16:creationId xmlns:a16="http://schemas.microsoft.com/office/drawing/2014/main" id="{BA94C2B2-45BE-2642-B5E1-73B9BF8ABE6E}"/>
              </a:ext>
            </a:extLst>
          </p:cNvPr>
          <p:cNvSpPr/>
          <p:nvPr/>
        </p:nvSpPr>
        <p:spPr>
          <a:xfrm rot="15606246">
            <a:off x="6529643" y="700500"/>
            <a:ext cx="1107131" cy="942555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1219717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766173" y="374958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«Результаты»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8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BC52B76-5030-B945-AB35-2D0AD2933C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2333" y="921995"/>
            <a:ext cx="4658160" cy="3639919"/>
          </a:xfrm>
          <a:prstGeom prst="rect">
            <a:avLst/>
          </a:prstGeom>
        </p:spPr>
      </p:pic>
      <p:sp>
        <p:nvSpPr>
          <p:cNvPr id="23" name="Google Shape;1766;p26">
            <a:extLst>
              <a:ext uri="{FF2B5EF4-FFF2-40B4-BE49-F238E27FC236}">
                <a16:creationId xmlns:a16="http://schemas.microsoft.com/office/drawing/2014/main" id="{EF401EA0-5455-8A4D-B2AC-CD02CBB6815A}"/>
              </a:ext>
            </a:extLst>
          </p:cNvPr>
          <p:cNvSpPr/>
          <p:nvPr/>
        </p:nvSpPr>
        <p:spPr>
          <a:xfrm rot="15606246">
            <a:off x="2028761" y="3885480"/>
            <a:ext cx="1107131" cy="942555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26" name="Google Shape;2332;p29">
            <a:extLst>
              <a:ext uri="{FF2B5EF4-FFF2-40B4-BE49-F238E27FC236}">
                <a16:creationId xmlns:a16="http://schemas.microsoft.com/office/drawing/2014/main" id="{F7791855-B3B6-794A-A648-A35EA1D29D2B}"/>
              </a:ext>
            </a:extLst>
          </p:cNvPr>
          <p:cNvSpPr/>
          <p:nvPr/>
        </p:nvSpPr>
        <p:spPr>
          <a:xfrm rot="15147737">
            <a:off x="6391756" y="815071"/>
            <a:ext cx="1100006" cy="825713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14684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0" name="Google Shape;4430;p47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Как выглядит 4 задание ЕГЭ?</a:t>
            </a:r>
            <a:endParaRPr dirty="0"/>
          </a:p>
        </p:txBody>
      </p:sp>
      <p:sp>
        <p:nvSpPr>
          <p:cNvPr id="4431" name="Google Shape;4431;p47"/>
          <p:cNvSpPr/>
          <p:nvPr/>
        </p:nvSpPr>
        <p:spPr>
          <a:xfrm>
            <a:off x="2407274" y="4232770"/>
            <a:ext cx="10874" cy="10900"/>
          </a:xfrm>
          <a:custGeom>
            <a:avLst/>
            <a:gdLst/>
            <a:ahLst/>
            <a:cxnLst/>
            <a:rect l="l" t="t" r="r" b="b"/>
            <a:pathLst>
              <a:path w="418" h="419" extrusionOk="0">
                <a:moveTo>
                  <a:pt x="278" y="1"/>
                </a:moveTo>
                <a:lnTo>
                  <a:pt x="0" y="279"/>
                </a:lnTo>
                <a:lnTo>
                  <a:pt x="139" y="418"/>
                </a:lnTo>
                <a:lnTo>
                  <a:pt x="418" y="140"/>
                </a:lnTo>
                <a:lnTo>
                  <a:pt x="27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2" name="Google Shape;4432;p47"/>
          <p:cNvGrpSpPr/>
          <p:nvPr/>
        </p:nvGrpSpPr>
        <p:grpSpPr>
          <a:xfrm flipH="1">
            <a:off x="7152917" y="3776552"/>
            <a:ext cx="722905" cy="540722"/>
            <a:chOff x="1288291" y="3777091"/>
            <a:chExt cx="722905" cy="540722"/>
          </a:xfrm>
        </p:grpSpPr>
        <p:sp>
          <p:nvSpPr>
            <p:cNvPr id="4433" name="Google Shape;4433;p47"/>
            <p:cNvSpPr/>
            <p:nvPr/>
          </p:nvSpPr>
          <p:spPr>
            <a:xfrm>
              <a:off x="1338318" y="3991611"/>
              <a:ext cx="138712" cy="162204"/>
            </a:xfrm>
            <a:custGeom>
              <a:avLst/>
              <a:gdLst/>
              <a:ahLst/>
              <a:cxnLst/>
              <a:rect l="l" t="t" r="r" b="b"/>
              <a:pathLst>
                <a:path w="5332" h="6235" extrusionOk="0">
                  <a:moveTo>
                    <a:pt x="1577" y="1"/>
                  </a:moveTo>
                  <a:lnTo>
                    <a:pt x="1" y="603"/>
                  </a:lnTo>
                  <a:cubicBezTo>
                    <a:pt x="905" y="4752"/>
                    <a:pt x="5331" y="6235"/>
                    <a:pt x="5331" y="6235"/>
                  </a:cubicBezTo>
                  <a:cubicBezTo>
                    <a:pt x="1832" y="3106"/>
                    <a:pt x="1577" y="1"/>
                    <a:pt x="15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7"/>
            <p:cNvSpPr/>
            <p:nvPr/>
          </p:nvSpPr>
          <p:spPr>
            <a:xfrm>
              <a:off x="1310586" y="3978343"/>
              <a:ext cx="129060" cy="160408"/>
            </a:xfrm>
            <a:custGeom>
              <a:avLst/>
              <a:gdLst/>
              <a:ahLst/>
              <a:cxnLst/>
              <a:rect l="l" t="t" r="r" b="b"/>
              <a:pathLst>
                <a:path w="4961" h="6166" extrusionOk="0">
                  <a:moveTo>
                    <a:pt x="1785" y="1"/>
                  </a:moveTo>
                  <a:lnTo>
                    <a:pt x="1" y="210"/>
                  </a:lnTo>
                  <a:cubicBezTo>
                    <a:pt x="626" y="4381"/>
                    <a:pt x="4960" y="6166"/>
                    <a:pt x="4960" y="6166"/>
                  </a:cubicBezTo>
                  <a:cubicBezTo>
                    <a:pt x="1669" y="2828"/>
                    <a:pt x="1785" y="1"/>
                    <a:pt x="17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7"/>
            <p:cNvSpPr/>
            <p:nvPr/>
          </p:nvSpPr>
          <p:spPr>
            <a:xfrm>
              <a:off x="1288291" y="3980164"/>
              <a:ext cx="146516" cy="156168"/>
            </a:xfrm>
            <a:custGeom>
              <a:avLst/>
              <a:gdLst/>
              <a:ahLst/>
              <a:cxnLst/>
              <a:rect l="l" t="t" r="r" b="b"/>
              <a:pathLst>
                <a:path w="5632" h="6003" extrusionOk="0">
                  <a:moveTo>
                    <a:pt x="1553" y="0"/>
                  </a:moveTo>
                  <a:lnTo>
                    <a:pt x="0" y="696"/>
                  </a:lnTo>
                  <a:cubicBezTo>
                    <a:pt x="1136" y="4775"/>
                    <a:pt x="5632" y="6003"/>
                    <a:pt x="5632" y="6003"/>
                  </a:cubicBezTo>
                  <a:cubicBezTo>
                    <a:pt x="1993" y="3106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7"/>
            <p:cNvSpPr/>
            <p:nvPr/>
          </p:nvSpPr>
          <p:spPr>
            <a:xfrm>
              <a:off x="1562593" y="4161645"/>
              <a:ext cx="97114" cy="112151"/>
            </a:xfrm>
            <a:custGeom>
              <a:avLst/>
              <a:gdLst/>
              <a:ahLst/>
              <a:cxnLst/>
              <a:rect l="l" t="t" r="r" b="b"/>
              <a:pathLst>
                <a:path w="3733" h="4311" fill="none" extrusionOk="0">
                  <a:moveTo>
                    <a:pt x="3732" y="0"/>
                  </a:moveTo>
                  <a:cubicBezTo>
                    <a:pt x="3732" y="0"/>
                    <a:pt x="2991" y="1507"/>
                    <a:pt x="1" y="4311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7"/>
            <p:cNvSpPr/>
            <p:nvPr/>
          </p:nvSpPr>
          <p:spPr>
            <a:xfrm>
              <a:off x="1546932" y="4253269"/>
              <a:ext cx="27758" cy="64543"/>
            </a:xfrm>
            <a:custGeom>
              <a:avLst/>
              <a:gdLst/>
              <a:ahLst/>
              <a:cxnLst/>
              <a:rect l="l" t="t" r="r" b="b"/>
              <a:pathLst>
                <a:path w="1067" h="2481" fill="none" extrusionOk="0">
                  <a:moveTo>
                    <a:pt x="0" y="1"/>
                  </a:moveTo>
                  <a:cubicBezTo>
                    <a:pt x="0" y="1"/>
                    <a:pt x="1066" y="835"/>
                    <a:pt x="858" y="2481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7"/>
            <p:cNvSpPr/>
            <p:nvPr/>
          </p:nvSpPr>
          <p:spPr>
            <a:xfrm>
              <a:off x="1547530" y="4273769"/>
              <a:ext cx="38606" cy="32597"/>
            </a:xfrm>
            <a:custGeom>
              <a:avLst/>
              <a:gdLst/>
              <a:ahLst/>
              <a:cxnLst/>
              <a:rect l="l" t="t" r="r" b="b"/>
              <a:pathLst>
                <a:path w="1484" h="1253" fill="none" extrusionOk="0">
                  <a:moveTo>
                    <a:pt x="1484" y="1229"/>
                  </a:moveTo>
                  <a:cubicBezTo>
                    <a:pt x="1484" y="1229"/>
                    <a:pt x="1113" y="186"/>
                    <a:pt x="580" y="1"/>
                  </a:cubicBezTo>
                  <a:cubicBezTo>
                    <a:pt x="580" y="1"/>
                    <a:pt x="464" y="603"/>
                    <a:pt x="1" y="1252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7"/>
            <p:cNvSpPr/>
            <p:nvPr/>
          </p:nvSpPr>
          <p:spPr>
            <a:xfrm>
              <a:off x="1507129" y="3810754"/>
              <a:ext cx="227319" cy="216679"/>
            </a:xfrm>
            <a:custGeom>
              <a:avLst/>
              <a:gdLst/>
              <a:ahLst/>
              <a:cxnLst/>
              <a:rect l="l" t="t" r="r" b="b"/>
              <a:pathLst>
                <a:path w="8738" h="8329" extrusionOk="0">
                  <a:moveTo>
                    <a:pt x="372" y="0"/>
                  </a:moveTo>
                  <a:cubicBezTo>
                    <a:pt x="372" y="0"/>
                    <a:pt x="1" y="4450"/>
                    <a:pt x="2712" y="6999"/>
                  </a:cubicBezTo>
                  <a:cubicBezTo>
                    <a:pt x="3756" y="7973"/>
                    <a:pt x="4605" y="8329"/>
                    <a:pt x="5278" y="8329"/>
                  </a:cubicBezTo>
                  <a:cubicBezTo>
                    <a:pt x="5934" y="8329"/>
                    <a:pt x="6425" y="7990"/>
                    <a:pt x="6768" y="7555"/>
                  </a:cubicBezTo>
                  <a:cubicBezTo>
                    <a:pt x="8738" y="5052"/>
                    <a:pt x="7069" y="3106"/>
                    <a:pt x="3964" y="2225"/>
                  </a:cubicBezTo>
                  <a:cubicBezTo>
                    <a:pt x="1299" y="1460"/>
                    <a:pt x="372" y="0"/>
                    <a:pt x="3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7"/>
            <p:cNvSpPr/>
            <p:nvPr/>
          </p:nvSpPr>
          <p:spPr>
            <a:xfrm>
              <a:off x="1373282" y="3777091"/>
              <a:ext cx="637315" cy="473057"/>
            </a:xfrm>
            <a:custGeom>
              <a:avLst/>
              <a:gdLst/>
              <a:ahLst/>
              <a:cxnLst/>
              <a:rect l="l" t="t" r="r" b="b"/>
              <a:pathLst>
                <a:path w="24498" h="18184" extrusionOk="0">
                  <a:moveTo>
                    <a:pt x="14962" y="1"/>
                  </a:moveTo>
                  <a:cubicBezTo>
                    <a:pt x="12845" y="1"/>
                    <a:pt x="10636" y="1145"/>
                    <a:pt x="8970" y="4006"/>
                  </a:cubicBezTo>
                  <a:cubicBezTo>
                    <a:pt x="6768" y="7806"/>
                    <a:pt x="4219" y="10657"/>
                    <a:pt x="1554" y="11260"/>
                  </a:cubicBezTo>
                  <a:cubicBezTo>
                    <a:pt x="488" y="11515"/>
                    <a:pt x="1" y="12789"/>
                    <a:pt x="673" y="13647"/>
                  </a:cubicBezTo>
                  <a:cubicBezTo>
                    <a:pt x="2536" y="16018"/>
                    <a:pt x="6059" y="18183"/>
                    <a:pt x="10011" y="18183"/>
                  </a:cubicBezTo>
                  <a:cubicBezTo>
                    <a:pt x="12547" y="18183"/>
                    <a:pt x="15259" y="17292"/>
                    <a:pt x="17823" y="14991"/>
                  </a:cubicBezTo>
                  <a:cubicBezTo>
                    <a:pt x="24497" y="9012"/>
                    <a:pt x="22203" y="4238"/>
                    <a:pt x="19375" y="1758"/>
                  </a:cubicBezTo>
                  <a:cubicBezTo>
                    <a:pt x="18149" y="672"/>
                    <a:pt x="16583" y="1"/>
                    <a:pt x="14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7"/>
            <p:cNvSpPr/>
            <p:nvPr/>
          </p:nvSpPr>
          <p:spPr>
            <a:xfrm>
              <a:off x="1741654" y="3991012"/>
              <a:ext cx="45266" cy="45240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882" y="1"/>
                  </a:moveTo>
                  <a:cubicBezTo>
                    <a:pt x="395" y="1"/>
                    <a:pt x="1" y="395"/>
                    <a:pt x="1" y="881"/>
                  </a:cubicBezTo>
                  <a:cubicBezTo>
                    <a:pt x="1" y="1345"/>
                    <a:pt x="395" y="1739"/>
                    <a:pt x="882" y="1739"/>
                  </a:cubicBezTo>
                  <a:cubicBezTo>
                    <a:pt x="1345" y="1739"/>
                    <a:pt x="1739" y="1345"/>
                    <a:pt x="1739" y="881"/>
                  </a:cubicBezTo>
                  <a:cubicBezTo>
                    <a:pt x="1739" y="395"/>
                    <a:pt x="1345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7"/>
            <p:cNvSpPr/>
            <p:nvPr/>
          </p:nvSpPr>
          <p:spPr>
            <a:xfrm>
              <a:off x="1422736" y="4148377"/>
              <a:ext cx="97088" cy="112151"/>
            </a:xfrm>
            <a:custGeom>
              <a:avLst/>
              <a:gdLst/>
              <a:ahLst/>
              <a:cxnLst/>
              <a:rect l="l" t="t" r="r" b="b"/>
              <a:pathLst>
                <a:path w="3732" h="4311" fill="none" extrusionOk="0">
                  <a:moveTo>
                    <a:pt x="3731" y="0"/>
                  </a:moveTo>
                  <a:cubicBezTo>
                    <a:pt x="3731" y="0"/>
                    <a:pt x="3013" y="1507"/>
                    <a:pt x="0" y="4311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7"/>
            <p:cNvSpPr/>
            <p:nvPr/>
          </p:nvSpPr>
          <p:spPr>
            <a:xfrm>
              <a:off x="1407049" y="4240002"/>
              <a:ext cx="27758" cy="64543"/>
            </a:xfrm>
            <a:custGeom>
              <a:avLst/>
              <a:gdLst/>
              <a:ahLst/>
              <a:cxnLst/>
              <a:rect l="l" t="t" r="r" b="b"/>
              <a:pathLst>
                <a:path w="1067" h="2481" fill="none" extrusionOk="0">
                  <a:moveTo>
                    <a:pt x="1" y="1"/>
                  </a:moveTo>
                  <a:cubicBezTo>
                    <a:pt x="1" y="1"/>
                    <a:pt x="1067" y="835"/>
                    <a:pt x="858" y="2481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7"/>
            <p:cNvSpPr/>
            <p:nvPr/>
          </p:nvSpPr>
          <p:spPr>
            <a:xfrm>
              <a:off x="1408272" y="4260502"/>
              <a:ext cx="38008" cy="32597"/>
            </a:xfrm>
            <a:custGeom>
              <a:avLst/>
              <a:gdLst/>
              <a:ahLst/>
              <a:cxnLst/>
              <a:rect l="l" t="t" r="r" b="b"/>
              <a:pathLst>
                <a:path w="1461" h="1253" fill="none" extrusionOk="0">
                  <a:moveTo>
                    <a:pt x="1460" y="1229"/>
                  </a:moveTo>
                  <a:cubicBezTo>
                    <a:pt x="1460" y="1229"/>
                    <a:pt x="1089" y="186"/>
                    <a:pt x="556" y="1"/>
                  </a:cubicBezTo>
                  <a:cubicBezTo>
                    <a:pt x="556" y="1"/>
                    <a:pt x="440" y="603"/>
                    <a:pt x="0" y="1252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7"/>
            <p:cNvSpPr/>
            <p:nvPr/>
          </p:nvSpPr>
          <p:spPr>
            <a:xfrm>
              <a:off x="1401638" y="3896968"/>
              <a:ext cx="249744" cy="151355"/>
            </a:xfrm>
            <a:custGeom>
              <a:avLst/>
              <a:gdLst/>
              <a:ahLst/>
              <a:cxnLst/>
              <a:rect l="l" t="t" r="r" b="b"/>
              <a:pathLst>
                <a:path w="9600" h="5818" extrusionOk="0">
                  <a:moveTo>
                    <a:pt x="0" y="0"/>
                  </a:moveTo>
                  <a:cubicBezTo>
                    <a:pt x="0" y="0"/>
                    <a:pt x="1483" y="4218"/>
                    <a:pt x="5006" y="5446"/>
                  </a:cubicBezTo>
                  <a:cubicBezTo>
                    <a:pt x="5748" y="5707"/>
                    <a:pt x="6361" y="5817"/>
                    <a:pt x="6864" y="5817"/>
                  </a:cubicBezTo>
                  <a:cubicBezTo>
                    <a:pt x="8151" y="5817"/>
                    <a:pt x="8723" y="5094"/>
                    <a:pt x="8923" y="4311"/>
                  </a:cubicBezTo>
                  <a:cubicBezTo>
                    <a:pt x="9600" y="1643"/>
                    <a:pt x="7984" y="463"/>
                    <a:pt x="5487" y="463"/>
                  </a:cubicBezTo>
                  <a:cubicBezTo>
                    <a:pt x="5078" y="463"/>
                    <a:pt x="4645" y="495"/>
                    <a:pt x="4195" y="557"/>
                  </a:cubicBezTo>
                  <a:cubicBezTo>
                    <a:pt x="3712" y="630"/>
                    <a:pt x="3269" y="660"/>
                    <a:pt x="2867" y="660"/>
                  </a:cubicBezTo>
                  <a:cubicBezTo>
                    <a:pt x="990" y="66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7"/>
            <p:cNvSpPr/>
            <p:nvPr/>
          </p:nvSpPr>
          <p:spPr>
            <a:xfrm>
              <a:off x="1823055" y="3990414"/>
              <a:ext cx="138088" cy="37410"/>
            </a:xfrm>
            <a:custGeom>
              <a:avLst/>
              <a:gdLst/>
              <a:ahLst/>
              <a:cxnLst/>
              <a:rect l="l" t="t" r="r" b="b"/>
              <a:pathLst>
                <a:path w="5308" h="1438" extrusionOk="0">
                  <a:moveTo>
                    <a:pt x="1" y="0"/>
                  </a:moveTo>
                  <a:lnTo>
                    <a:pt x="1762" y="1437"/>
                  </a:lnTo>
                  <a:lnTo>
                    <a:pt x="5308" y="6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7"/>
            <p:cNvSpPr/>
            <p:nvPr/>
          </p:nvSpPr>
          <p:spPr>
            <a:xfrm>
              <a:off x="1755520" y="3925897"/>
              <a:ext cx="59132" cy="25963"/>
            </a:xfrm>
            <a:custGeom>
              <a:avLst/>
              <a:gdLst/>
              <a:ahLst/>
              <a:cxnLst/>
              <a:rect l="l" t="t" r="r" b="b"/>
              <a:pathLst>
                <a:path w="2273" h="998" fill="none" extrusionOk="0">
                  <a:moveTo>
                    <a:pt x="2272" y="1"/>
                  </a:moveTo>
                  <a:cubicBezTo>
                    <a:pt x="2272" y="1"/>
                    <a:pt x="1994" y="858"/>
                    <a:pt x="1113" y="928"/>
                  </a:cubicBezTo>
                  <a:cubicBezTo>
                    <a:pt x="233" y="997"/>
                    <a:pt x="1" y="140"/>
                    <a:pt x="1" y="140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7"/>
            <p:cNvSpPr/>
            <p:nvPr/>
          </p:nvSpPr>
          <p:spPr>
            <a:xfrm>
              <a:off x="1876126" y="3916870"/>
              <a:ext cx="41000" cy="24740"/>
            </a:xfrm>
            <a:custGeom>
              <a:avLst/>
              <a:gdLst/>
              <a:ahLst/>
              <a:cxnLst/>
              <a:rect l="l" t="t" r="r" b="b"/>
              <a:pathLst>
                <a:path w="1576" h="951" fill="none" extrusionOk="0">
                  <a:moveTo>
                    <a:pt x="0" y="70"/>
                  </a:moveTo>
                  <a:cubicBezTo>
                    <a:pt x="0" y="70"/>
                    <a:pt x="185" y="950"/>
                    <a:pt x="881" y="811"/>
                  </a:cubicBezTo>
                  <a:cubicBezTo>
                    <a:pt x="1437" y="695"/>
                    <a:pt x="1576" y="0"/>
                    <a:pt x="1576" y="0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7"/>
            <p:cNvSpPr/>
            <p:nvPr/>
          </p:nvSpPr>
          <p:spPr>
            <a:xfrm>
              <a:off x="1823055" y="3939763"/>
              <a:ext cx="188140" cy="74195"/>
            </a:xfrm>
            <a:custGeom>
              <a:avLst/>
              <a:gdLst/>
              <a:ahLst/>
              <a:cxnLst/>
              <a:rect l="l" t="t" r="r" b="b"/>
              <a:pathLst>
                <a:path w="7232" h="2852" extrusionOk="0">
                  <a:moveTo>
                    <a:pt x="1391" y="1"/>
                  </a:moveTo>
                  <a:lnTo>
                    <a:pt x="1" y="1947"/>
                  </a:lnTo>
                  <a:lnTo>
                    <a:pt x="7231" y="2851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0" name="Google Shape;4450;p47"/>
          <p:cNvGrpSpPr/>
          <p:nvPr/>
        </p:nvGrpSpPr>
        <p:grpSpPr>
          <a:xfrm>
            <a:off x="1074769" y="1602374"/>
            <a:ext cx="1099498" cy="557632"/>
            <a:chOff x="1100281" y="1325671"/>
            <a:chExt cx="1099498" cy="557632"/>
          </a:xfrm>
        </p:grpSpPr>
        <p:sp>
          <p:nvSpPr>
            <p:cNvPr id="4451" name="Google Shape;4451;p47"/>
            <p:cNvSpPr/>
            <p:nvPr/>
          </p:nvSpPr>
          <p:spPr>
            <a:xfrm>
              <a:off x="1639780" y="1354340"/>
              <a:ext cx="559999" cy="329402"/>
            </a:xfrm>
            <a:custGeom>
              <a:avLst/>
              <a:gdLst/>
              <a:ahLst/>
              <a:cxnLst/>
              <a:rect l="l" t="t" r="r" b="b"/>
              <a:pathLst>
                <a:path w="21526" h="12662" extrusionOk="0">
                  <a:moveTo>
                    <a:pt x="17562" y="0"/>
                  </a:moveTo>
                  <a:cubicBezTo>
                    <a:pt x="16729" y="0"/>
                    <a:pt x="15699" y="92"/>
                    <a:pt x="14438" y="309"/>
                  </a:cubicBezTo>
                  <a:cubicBezTo>
                    <a:pt x="7185" y="1537"/>
                    <a:pt x="2063" y="5662"/>
                    <a:pt x="2063" y="5662"/>
                  </a:cubicBezTo>
                  <a:cubicBezTo>
                    <a:pt x="0" y="7053"/>
                    <a:pt x="441" y="9927"/>
                    <a:pt x="2712" y="11039"/>
                  </a:cubicBezTo>
                  <a:cubicBezTo>
                    <a:pt x="3236" y="11296"/>
                    <a:pt x="3717" y="11394"/>
                    <a:pt x="4147" y="11394"/>
                  </a:cubicBezTo>
                  <a:cubicBezTo>
                    <a:pt x="5579" y="11394"/>
                    <a:pt x="6443" y="10298"/>
                    <a:pt x="6443" y="10297"/>
                  </a:cubicBezTo>
                  <a:lnTo>
                    <a:pt x="6443" y="10297"/>
                  </a:lnTo>
                  <a:cubicBezTo>
                    <a:pt x="6443" y="10298"/>
                    <a:pt x="6188" y="12661"/>
                    <a:pt x="9062" y="12661"/>
                  </a:cubicBezTo>
                  <a:cubicBezTo>
                    <a:pt x="11935" y="12661"/>
                    <a:pt x="11379" y="9834"/>
                    <a:pt x="11379" y="9834"/>
                  </a:cubicBezTo>
                  <a:lnTo>
                    <a:pt x="11379" y="9834"/>
                  </a:lnTo>
                  <a:cubicBezTo>
                    <a:pt x="11379" y="9834"/>
                    <a:pt x="11924" y="11134"/>
                    <a:pt x="13365" y="11134"/>
                  </a:cubicBezTo>
                  <a:cubicBezTo>
                    <a:pt x="13579" y="11134"/>
                    <a:pt x="13813" y="11105"/>
                    <a:pt x="14068" y="11039"/>
                  </a:cubicBezTo>
                  <a:cubicBezTo>
                    <a:pt x="16038" y="10552"/>
                    <a:pt x="15064" y="8351"/>
                    <a:pt x="15064" y="8351"/>
                  </a:cubicBezTo>
                  <a:lnTo>
                    <a:pt x="15064" y="8351"/>
                  </a:lnTo>
                  <a:cubicBezTo>
                    <a:pt x="15064" y="8351"/>
                    <a:pt x="15622" y="8817"/>
                    <a:pt x="16426" y="8817"/>
                  </a:cubicBezTo>
                  <a:cubicBezTo>
                    <a:pt x="16770" y="8817"/>
                    <a:pt x="17158" y="8732"/>
                    <a:pt x="17567" y="8490"/>
                  </a:cubicBezTo>
                  <a:cubicBezTo>
                    <a:pt x="18934" y="7702"/>
                    <a:pt x="17683" y="5662"/>
                    <a:pt x="17683" y="5662"/>
                  </a:cubicBezTo>
                  <a:lnTo>
                    <a:pt x="17683" y="5662"/>
                  </a:lnTo>
                  <a:cubicBezTo>
                    <a:pt x="17683" y="5662"/>
                    <a:pt x="18046" y="5813"/>
                    <a:pt x="18520" y="5813"/>
                  </a:cubicBezTo>
                  <a:cubicBezTo>
                    <a:pt x="19011" y="5813"/>
                    <a:pt x="19622" y="5651"/>
                    <a:pt x="20070" y="4990"/>
                  </a:cubicBezTo>
                  <a:cubicBezTo>
                    <a:pt x="20951" y="3669"/>
                    <a:pt x="19699" y="2511"/>
                    <a:pt x="19699" y="2511"/>
                  </a:cubicBezTo>
                  <a:cubicBezTo>
                    <a:pt x="21040" y="2070"/>
                    <a:pt x="21526" y="0"/>
                    <a:pt x="17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7"/>
            <p:cNvSpPr/>
            <p:nvPr/>
          </p:nvSpPr>
          <p:spPr>
            <a:xfrm>
              <a:off x="1708511" y="1763894"/>
              <a:ext cx="43419" cy="85641"/>
            </a:xfrm>
            <a:custGeom>
              <a:avLst/>
              <a:gdLst/>
              <a:ahLst/>
              <a:cxnLst/>
              <a:rect l="l" t="t" r="r" b="b"/>
              <a:pathLst>
                <a:path w="1669" h="3292" fill="none" extrusionOk="0">
                  <a:moveTo>
                    <a:pt x="0" y="1"/>
                  </a:moveTo>
                  <a:cubicBezTo>
                    <a:pt x="0" y="1"/>
                    <a:pt x="1669" y="1090"/>
                    <a:pt x="348" y="3291"/>
                  </a:cubicBezTo>
                </a:path>
              </a:pathLst>
            </a:custGeom>
            <a:noFill/>
            <a:ln w="191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7"/>
            <p:cNvSpPr/>
            <p:nvPr/>
          </p:nvSpPr>
          <p:spPr>
            <a:xfrm>
              <a:off x="1689806" y="1839858"/>
              <a:ext cx="70579" cy="24142"/>
            </a:xfrm>
            <a:custGeom>
              <a:avLst/>
              <a:gdLst/>
              <a:ahLst/>
              <a:cxnLst/>
              <a:rect l="l" t="t" r="r" b="b"/>
              <a:pathLst>
                <a:path w="2713" h="928" fill="none" extrusionOk="0">
                  <a:moveTo>
                    <a:pt x="1" y="418"/>
                  </a:moveTo>
                  <a:cubicBezTo>
                    <a:pt x="1" y="418"/>
                    <a:pt x="1577" y="1"/>
                    <a:pt x="2712" y="928"/>
                  </a:cubicBezTo>
                </a:path>
              </a:pathLst>
            </a:custGeom>
            <a:noFill/>
            <a:ln w="191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7"/>
            <p:cNvSpPr/>
            <p:nvPr/>
          </p:nvSpPr>
          <p:spPr>
            <a:xfrm>
              <a:off x="1717538" y="1839260"/>
              <a:ext cx="42248" cy="35589"/>
            </a:xfrm>
            <a:custGeom>
              <a:avLst/>
              <a:gdLst/>
              <a:ahLst/>
              <a:cxnLst/>
              <a:rect l="l" t="t" r="r" b="b"/>
              <a:pathLst>
                <a:path w="1624" h="1368" fill="none" extrusionOk="0">
                  <a:moveTo>
                    <a:pt x="1021" y="1368"/>
                  </a:moveTo>
                  <a:cubicBezTo>
                    <a:pt x="488" y="603"/>
                    <a:pt x="1" y="418"/>
                    <a:pt x="1" y="418"/>
                  </a:cubicBezTo>
                  <a:cubicBezTo>
                    <a:pt x="1" y="418"/>
                    <a:pt x="812" y="0"/>
                    <a:pt x="1623" y="279"/>
                  </a:cubicBezTo>
                </a:path>
              </a:pathLst>
            </a:custGeom>
            <a:noFill/>
            <a:ln w="191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47"/>
            <p:cNvSpPr/>
            <p:nvPr/>
          </p:nvSpPr>
          <p:spPr>
            <a:xfrm>
              <a:off x="1406451" y="1325671"/>
              <a:ext cx="501647" cy="499280"/>
            </a:xfrm>
            <a:custGeom>
              <a:avLst/>
              <a:gdLst/>
              <a:ahLst/>
              <a:cxnLst/>
              <a:rect l="l" t="t" r="r" b="b"/>
              <a:pathLst>
                <a:path w="19283" h="19192" extrusionOk="0">
                  <a:moveTo>
                    <a:pt x="12523" y="0"/>
                  </a:moveTo>
                  <a:cubicBezTo>
                    <a:pt x="12134" y="0"/>
                    <a:pt x="11743" y="51"/>
                    <a:pt x="11356" y="159"/>
                  </a:cubicBezTo>
                  <a:cubicBezTo>
                    <a:pt x="10151" y="484"/>
                    <a:pt x="8807" y="1226"/>
                    <a:pt x="8066" y="3589"/>
                  </a:cubicBezTo>
                  <a:cubicBezTo>
                    <a:pt x="7078" y="6833"/>
                    <a:pt x="6722" y="9026"/>
                    <a:pt x="4438" y="9026"/>
                  </a:cubicBezTo>
                  <a:cubicBezTo>
                    <a:pt x="4094" y="9026"/>
                    <a:pt x="3707" y="8976"/>
                    <a:pt x="3268" y="8873"/>
                  </a:cubicBezTo>
                  <a:cubicBezTo>
                    <a:pt x="2272" y="8637"/>
                    <a:pt x="1607" y="8420"/>
                    <a:pt x="1157" y="8420"/>
                  </a:cubicBezTo>
                  <a:cubicBezTo>
                    <a:pt x="329" y="8420"/>
                    <a:pt x="230" y="9153"/>
                    <a:pt x="140" y="11840"/>
                  </a:cubicBezTo>
                  <a:cubicBezTo>
                    <a:pt x="1" y="15038"/>
                    <a:pt x="2318" y="17680"/>
                    <a:pt x="5864" y="18653"/>
                  </a:cubicBezTo>
                  <a:cubicBezTo>
                    <a:pt x="7133" y="19011"/>
                    <a:pt x="8372" y="19191"/>
                    <a:pt x="9550" y="19191"/>
                  </a:cubicBezTo>
                  <a:cubicBezTo>
                    <a:pt x="14095" y="19191"/>
                    <a:pt x="17742" y="16513"/>
                    <a:pt x="18772" y="11029"/>
                  </a:cubicBezTo>
                  <a:cubicBezTo>
                    <a:pt x="19282" y="8271"/>
                    <a:pt x="18494" y="4980"/>
                    <a:pt x="17683" y="3427"/>
                  </a:cubicBezTo>
                  <a:cubicBezTo>
                    <a:pt x="16666" y="1491"/>
                    <a:pt x="14625" y="0"/>
                    <a:pt x="12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47"/>
            <p:cNvSpPr/>
            <p:nvPr/>
          </p:nvSpPr>
          <p:spPr>
            <a:xfrm>
              <a:off x="1440219" y="1602055"/>
              <a:ext cx="440746" cy="222818"/>
            </a:xfrm>
            <a:custGeom>
              <a:avLst/>
              <a:gdLst/>
              <a:ahLst/>
              <a:cxnLst/>
              <a:rect l="l" t="t" r="r" b="b"/>
              <a:pathLst>
                <a:path w="16942" h="8565" extrusionOk="0">
                  <a:moveTo>
                    <a:pt x="14123" y="1"/>
                  </a:moveTo>
                  <a:cubicBezTo>
                    <a:pt x="11343" y="1"/>
                    <a:pt x="11444" y="4666"/>
                    <a:pt x="7115" y="5387"/>
                  </a:cubicBezTo>
                  <a:cubicBezTo>
                    <a:pt x="6195" y="5536"/>
                    <a:pt x="5301" y="5596"/>
                    <a:pt x="4458" y="5596"/>
                  </a:cubicBezTo>
                  <a:cubicBezTo>
                    <a:pt x="2667" y="5596"/>
                    <a:pt x="1103" y="5323"/>
                    <a:pt x="0" y="5040"/>
                  </a:cubicBezTo>
                  <a:lnTo>
                    <a:pt x="0" y="5040"/>
                  </a:lnTo>
                  <a:cubicBezTo>
                    <a:pt x="997" y="6430"/>
                    <a:pt x="2596" y="7496"/>
                    <a:pt x="4566" y="8029"/>
                  </a:cubicBezTo>
                  <a:cubicBezTo>
                    <a:pt x="5831" y="8385"/>
                    <a:pt x="7066" y="8565"/>
                    <a:pt x="8241" y="8565"/>
                  </a:cubicBezTo>
                  <a:cubicBezTo>
                    <a:pt x="12188" y="8565"/>
                    <a:pt x="15459" y="6541"/>
                    <a:pt x="16941" y="2398"/>
                  </a:cubicBezTo>
                  <a:cubicBezTo>
                    <a:pt x="16779" y="1401"/>
                    <a:pt x="16246" y="497"/>
                    <a:pt x="14972" y="127"/>
                  </a:cubicBezTo>
                  <a:cubicBezTo>
                    <a:pt x="14660" y="40"/>
                    <a:pt x="14380" y="1"/>
                    <a:pt x="14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7"/>
            <p:cNvSpPr/>
            <p:nvPr/>
          </p:nvSpPr>
          <p:spPr>
            <a:xfrm>
              <a:off x="1779038" y="1519119"/>
              <a:ext cx="91079" cy="38086"/>
            </a:xfrm>
            <a:custGeom>
              <a:avLst/>
              <a:gdLst/>
              <a:ahLst/>
              <a:cxnLst/>
              <a:rect l="l" t="t" r="r" b="b"/>
              <a:pathLst>
                <a:path w="3501" h="1464" extrusionOk="0">
                  <a:moveTo>
                    <a:pt x="1" y="0"/>
                  </a:moveTo>
                  <a:lnTo>
                    <a:pt x="1" y="0"/>
                  </a:lnTo>
                  <a:cubicBezTo>
                    <a:pt x="453" y="1177"/>
                    <a:pt x="1362" y="1464"/>
                    <a:pt x="2140" y="1464"/>
                  </a:cubicBezTo>
                  <a:cubicBezTo>
                    <a:pt x="2879" y="1464"/>
                    <a:pt x="3500" y="1206"/>
                    <a:pt x="3500" y="120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7"/>
            <p:cNvSpPr/>
            <p:nvPr/>
          </p:nvSpPr>
          <p:spPr>
            <a:xfrm>
              <a:off x="1100281" y="1354340"/>
              <a:ext cx="560025" cy="329402"/>
            </a:xfrm>
            <a:custGeom>
              <a:avLst/>
              <a:gdLst/>
              <a:ahLst/>
              <a:cxnLst/>
              <a:rect l="l" t="t" r="r" b="b"/>
              <a:pathLst>
                <a:path w="21527" h="12662" extrusionOk="0">
                  <a:moveTo>
                    <a:pt x="3951" y="0"/>
                  </a:moveTo>
                  <a:cubicBezTo>
                    <a:pt x="1" y="0"/>
                    <a:pt x="487" y="2070"/>
                    <a:pt x="1827" y="2511"/>
                  </a:cubicBezTo>
                  <a:cubicBezTo>
                    <a:pt x="1827" y="2511"/>
                    <a:pt x="576" y="3669"/>
                    <a:pt x="1457" y="4990"/>
                  </a:cubicBezTo>
                  <a:cubicBezTo>
                    <a:pt x="1905" y="5651"/>
                    <a:pt x="2509" y="5813"/>
                    <a:pt x="2995" y="5813"/>
                  </a:cubicBezTo>
                  <a:cubicBezTo>
                    <a:pt x="3463" y="5813"/>
                    <a:pt x="3820" y="5662"/>
                    <a:pt x="3820" y="5662"/>
                  </a:cubicBezTo>
                  <a:lnTo>
                    <a:pt x="3820" y="5662"/>
                  </a:lnTo>
                  <a:cubicBezTo>
                    <a:pt x="3820" y="5662"/>
                    <a:pt x="2569" y="7702"/>
                    <a:pt x="3960" y="8490"/>
                  </a:cubicBezTo>
                  <a:cubicBezTo>
                    <a:pt x="4369" y="8732"/>
                    <a:pt x="4757" y="8817"/>
                    <a:pt x="5100" y="8817"/>
                  </a:cubicBezTo>
                  <a:cubicBezTo>
                    <a:pt x="5905" y="8817"/>
                    <a:pt x="6462" y="8351"/>
                    <a:pt x="6462" y="8351"/>
                  </a:cubicBezTo>
                  <a:lnTo>
                    <a:pt x="6462" y="8351"/>
                  </a:lnTo>
                  <a:cubicBezTo>
                    <a:pt x="6462" y="8351"/>
                    <a:pt x="5489" y="10552"/>
                    <a:pt x="7459" y="11039"/>
                  </a:cubicBezTo>
                  <a:cubicBezTo>
                    <a:pt x="7714" y="11105"/>
                    <a:pt x="7948" y="11134"/>
                    <a:pt x="8162" y="11134"/>
                  </a:cubicBezTo>
                  <a:cubicBezTo>
                    <a:pt x="9603" y="11134"/>
                    <a:pt x="10147" y="9834"/>
                    <a:pt x="10147" y="9834"/>
                  </a:cubicBezTo>
                  <a:lnTo>
                    <a:pt x="10147" y="9834"/>
                  </a:lnTo>
                  <a:cubicBezTo>
                    <a:pt x="10147" y="9834"/>
                    <a:pt x="9568" y="12661"/>
                    <a:pt x="12442" y="12661"/>
                  </a:cubicBezTo>
                  <a:cubicBezTo>
                    <a:pt x="15315" y="12661"/>
                    <a:pt x="15084" y="10298"/>
                    <a:pt x="15084" y="10297"/>
                  </a:cubicBezTo>
                  <a:lnTo>
                    <a:pt x="15084" y="10297"/>
                  </a:lnTo>
                  <a:cubicBezTo>
                    <a:pt x="15084" y="10298"/>
                    <a:pt x="15934" y="11394"/>
                    <a:pt x="17360" y="11394"/>
                  </a:cubicBezTo>
                  <a:cubicBezTo>
                    <a:pt x="17788" y="11394"/>
                    <a:pt x="18268" y="11296"/>
                    <a:pt x="18792" y="11039"/>
                  </a:cubicBezTo>
                  <a:cubicBezTo>
                    <a:pt x="21086" y="9927"/>
                    <a:pt x="21526" y="7053"/>
                    <a:pt x="19441" y="5662"/>
                  </a:cubicBezTo>
                  <a:cubicBezTo>
                    <a:pt x="19441" y="5662"/>
                    <a:pt x="14319" y="1537"/>
                    <a:pt x="7065" y="309"/>
                  </a:cubicBezTo>
                  <a:cubicBezTo>
                    <a:pt x="5809" y="92"/>
                    <a:pt x="4782" y="0"/>
                    <a:pt x="39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7"/>
            <p:cNvSpPr/>
            <p:nvPr/>
          </p:nvSpPr>
          <p:spPr>
            <a:xfrm>
              <a:off x="1849591" y="1458816"/>
              <a:ext cx="22919" cy="17534"/>
            </a:xfrm>
            <a:custGeom>
              <a:avLst/>
              <a:gdLst/>
              <a:ahLst/>
              <a:cxnLst/>
              <a:rect l="l" t="t" r="r" b="b"/>
              <a:pathLst>
                <a:path w="881" h="674" fill="none" extrusionOk="0">
                  <a:moveTo>
                    <a:pt x="881" y="325"/>
                  </a:moveTo>
                  <a:cubicBezTo>
                    <a:pt x="788" y="94"/>
                    <a:pt x="533" y="1"/>
                    <a:pt x="302" y="94"/>
                  </a:cubicBezTo>
                  <a:cubicBezTo>
                    <a:pt x="93" y="186"/>
                    <a:pt x="0" y="464"/>
                    <a:pt x="93" y="673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7"/>
            <p:cNvSpPr/>
            <p:nvPr/>
          </p:nvSpPr>
          <p:spPr>
            <a:xfrm>
              <a:off x="1752529" y="1462458"/>
              <a:ext cx="34990" cy="22919"/>
            </a:xfrm>
            <a:custGeom>
              <a:avLst/>
              <a:gdLst/>
              <a:ahLst/>
              <a:cxnLst/>
              <a:rect l="l" t="t" r="r" b="b"/>
              <a:pathLst>
                <a:path w="1345" h="881" fill="none" extrusionOk="0">
                  <a:moveTo>
                    <a:pt x="1252" y="881"/>
                  </a:moveTo>
                  <a:cubicBezTo>
                    <a:pt x="1344" y="533"/>
                    <a:pt x="1136" y="185"/>
                    <a:pt x="788" y="93"/>
                  </a:cubicBezTo>
                  <a:cubicBezTo>
                    <a:pt x="464" y="0"/>
                    <a:pt x="93" y="209"/>
                    <a:pt x="0" y="533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7"/>
            <p:cNvSpPr/>
            <p:nvPr/>
          </p:nvSpPr>
          <p:spPr>
            <a:xfrm>
              <a:off x="1779038" y="1484753"/>
              <a:ext cx="129659" cy="66468"/>
            </a:xfrm>
            <a:custGeom>
              <a:avLst/>
              <a:gdLst/>
              <a:ahLst/>
              <a:cxnLst/>
              <a:rect l="l" t="t" r="r" b="b"/>
              <a:pathLst>
                <a:path w="4984" h="2555" extrusionOk="0">
                  <a:moveTo>
                    <a:pt x="1948" y="0"/>
                  </a:moveTo>
                  <a:cubicBezTo>
                    <a:pt x="1948" y="0"/>
                    <a:pt x="1322" y="974"/>
                    <a:pt x="1" y="1321"/>
                  </a:cubicBezTo>
                  <a:cubicBezTo>
                    <a:pt x="1" y="1321"/>
                    <a:pt x="1571" y="2555"/>
                    <a:pt x="4089" y="2555"/>
                  </a:cubicBezTo>
                  <a:cubicBezTo>
                    <a:pt x="4375" y="2555"/>
                    <a:pt x="4674" y="2539"/>
                    <a:pt x="4983" y="2503"/>
                  </a:cubicBezTo>
                  <a:cubicBezTo>
                    <a:pt x="4983" y="2503"/>
                    <a:pt x="3593" y="1600"/>
                    <a:pt x="3199" y="649"/>
                  </a:cubicBezTo>
                  <a:cubicBezTo>
                    <a:pt x="3199" y="649"/>
                    <a:pt x="2944" y="93"/>
                    <a:pt x="19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7"/>
            <p:cNvSpPr/>
            <p:nvPr/>
          </p:nvSpPr>
          <p:spPr>
            <a:xfrm>
              <a:off x="1584914" y="1766912"/>
              <a:ext cx="52472" cy="83222"/>
            </a:xfrm>
            <a:custGeom>
              <a:avLst/>
              <a:gdLst/>
              <a:ahLst/>
              <a:cxnLst/>
              <a:rect l="l" t="t" r="r" b="b"/>
              <a:pathLst>
                <a:path w="2017" h="3199" fill="none" extrusionOk="0">
                  <a:moveTo>
                    <a:pt x="858" y="0"/>
                  </a:moveTo>
                  <a:cubicBezTo>
                    <a:pt x="858" y="0"/>
                    <a:pt x="2017" y="1600"/>
                    <a:pt x="0" y="3199"/>
                  </a:cubicBezTo>
                </a:path>
              </a:pathLst>
            </a:custGeom>
            <a:noFill/>
            <a:ln w="191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7"/>
            <p:cNvSpPr/>
            <p:nvPr/>
          </p:nvSpPr>
          <p:spPr>
            <a:xfrm>
              <a:off x="1558379" y="1840456"/>
              <a:ext cx="61525" cy="38008"/>
            </a:xfrm>
            <a:custGeom>
              <a:avLst/>
              <a:gdLst/>
              <a:ahLst/>
              <a:cxnLst/>
              <a:rect l="l" t="t" r="r" b="b"/>
              <a:pathLst>
                <a:path w="2365" h="1461" fill="none" extrusionOk="0">
                  <a:moveTo>
                    <a:pt x="1" y="1"/>
                  </a:moveTo>
                  <a:cubicBezTo>
                    <a:pt x="1" y="1"/>
                    <a:pt x="1623" y="186"/>
                    <a:pt x="2365" y="1461"/>
                  </a:cubicBezTo>
                </a:path>
              </a:pathLst>
            </a:custGeom>
            <a:noFill/>
            <a:ln w="191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7"/>
            <p:cNvSpPr/>
            <p:nvPr/>
          </p:nvSpPr>
          <p:spPr>
            <a:xfrm>
              <a:off x="1584914" y="1847688"/>
              <a:ext cx="40427" cy="35615"/>
            </a:xfrm>
            <a:custGeom>
              <a:avLst/>
              <a:gdLst/>
              <a:ahLst/>
              <a:cxnLst/>
              <a:rect l="l" t="t" r="r" b="b"/>
              <a:pathLst>
                <a:path w="1554" h="1369" fill="none" extrusionOk="0">
                  <a:moveTo>
                    <a:pt x="603" y="1368"/>
                  </a:moveTo>
                  <a:cubicBezTo>
                    <a:pt x="371" y="441"/>
                    <a:pt x="0" y="94"/>
                    <a:pt x="0" y="94"/>
                  </a:cubicBezTo>
                  <a:cubicBezTo>
                    <a:pt x="0" y="94"/>
                    <a:pt x="904" y="1"/>
                    <a:pt x="1553" y="557"/>
                  </a:cubicBezTo>
                </a:path>
              </a:pathLst>
            </a:custGeom>
            <a:noFill/>
            <a:ln w="191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5" name="Google Shape;4465;p47"/>
          <p:cNvGrpSpPr/>
          <p:nvPr/>
        </p:nvGrpSpPr>
        <p:grpSpPr>
          <a:xfrm>
            <a:off x="998435" y="3257770"/>
            <a:ext cx="658388" cy="564499"/>
            <a:chOff x="1320836" y="2091709"/>
            <a:chExt cx="658388" cy="564499"/>
          </a:xfrm>
        </p:grpSpPr>
        <p:sp>
          <p:nvSpPr>
            <p:cNvPr id="4466" name="Google Shape;4466;p47"/>
            <p:cNvSpPr/>
            <p:nvPr/>
          </p:nvSpPr>
          <p:spPr>
            <a:xfrm>
              <a:off x="1408870" y="2480139"/>
              <a:ext cx="138686" cy="108561"/>
            </a:xfrm>
            <a:custGeom>
              <a:avLst/>
              <a:gdLst/>
              <a:ahLst/>
              <a:cxnLst/>
              <a:rect l="l" t="t" r="r" b="b"/>
              <a:pathLst>
                <a:path w="5331" h="4173" extrusionOk="0">
                  <a:moveTo>
                    <a:pt x="1368" y="1"/>
                  </a:moveTo>
                  <a:lnTo>
                    <a:pt x="0" y="580"/>
                  </a:lnTo>
                  <a:cubicBezTo>
                    <a:pt x="1483" y="3755"/>
                    <a:pt x="5331" y="4172"/>
                    <a:pt x="5331" y="4172"/>
                  </a:cubicBezTo>
                  <a:cubicBezTo>
                    <a:pt x="1947" y="2272"/>
                    <a:pt x="1368" y="1"/>
                    <a:pt x="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7"/>
            <p:cNvSpPr/>
            <p:nvPr/>
          </p:nvSpPr>
          <p:spPr>
            <a:xfrm>
              <a:off x="1394406" y="2487970"/>
              <a:ext cx="148936" cy="100132"/>
            </a:xfrm>
            <a:custGeom>
              <a:avLst/>
              <a:gdLst/>
              <a:ahLst/>
              <a:cxnLst/>
              <a:rect l="l" t="t" r="r" b="b"/>
              <a:pathLst>
                <a:path w="5725" h="3849" extrusionOk="0">
                  <a:moveTo>
                    <a:pt x="1066" y="1"/>
                  </a:moveTo>
                  <a:lnTo>
                    <a:pt x="0" y="928"/>
                  </a:lnTo>
                  <a:cubicBezTo>
                    <a:pt x="1772" y="3785"/>
                    <a:pt x="5384" y="3848"/>
                    <a:pt x="5702" y="3848"/>
                  </a:cubicBezTo>
                  <a:cubicBezTo>
                    <a:pt x="5717" y="3848"/>
                    <a:pt x="5724" y="3848"/>
                    <a:pt x="5724" y="3848"/>
                  </a:cubicBezTo>
                  <a:cubicBezTo>
                    <a:pt x="2132" y="2388"/>
                    <a:pt x="1066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7"/>
            <p:cNvSpPr/>
            <p:nvPr/>
          </p:nvSpPr>
          <p:spPr>
            <a:xfrm>
              <a:off x="1724172" y="2285417"/>
              <a:ext cx="255051" cy="186241"/>
            </a:xfrm>
            <a:custGeom>
              <a:avLst/>
              <a:gdLst/>
              <a:ahLst/>
              <a:cxnLst/>
              <a:rect l="l" t="t" r="r" b="b"/>
              <a:pathLst>
                <a:path w="9804" h="7159" extrusionOk="0">
                  <a:moveTo>
                    <a:pt x="3222" y="0"/>
                  </a:moveTo>
                  <a:cubicBezTo>
                    <a:pt x="3222" y="0"/>
                    <a:pt x="1" y="742"/>
                    <a:pt x="1252" y="4936"/>
                  </a:cubicBezTo>
                  <a:cubicBezTo>
                    <a:pt x="1719" y="6471"/>
                    <a:pt x="2979" y="7159"/>
                    <a:pt x="4393" y="7159"/>
                  </a:cubicBezTo>
                  <a:cubicBezTo>
                    <a:pt x="6845" y="7159"/>
                    <a:pt x="9760" y="5091"/>
                    <a:pt x="9804" y="1785"/>
                  </a:cubicBezTo>
                  <a:lnTo>
                    <a:pt x="9804" y="1785"/>
                  </a:lnTo>
                  <a:cubicBezTo>
                    <a:pt x="9804" y="1785"/>
                    <a:pt x="9153" y="2120"/>
                    <a:pt x="8072" y="2120"/>
                  </a:cubicBezTo>
                  <a:cubicBezTo>
                    <a:pt x="6880" y="2120"/>
                    <a:pt x="5166" y="1713"/>
                    <a:pt x="3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7"/>
            <p:cNvSpPr/>
            <p:nvPr/>
          </p:nvSpPr>
          <p:spPr>
            <a:xfrm>
              <a:off x="1366050" y="2484354"/>
              <a:ext cx="144123" cy="101927"/>
            </a:xfrm>
            <a:custGeom>
              <a:avLst/>
              <a:gdLst/>
              <a:ahLst/>
              <a:cxnLst/>
              <a:rect l="l" t="t" r="r" b="b"/>
              <a:pathLst>
                <a:path w="5540" h="3918" extrusionOk="0">
                  <a:moveTo>
                    <a:pt x="1345" y="1"/>
                  </a:moveTo>
                  <a:lnTo>
                    <a:pt x="1" y="650"/>
                  </a:lnTo>
                  <a:cubicBezTo>
                    <a:pt x="1669" y="3732"/>
                    <a:pt x="5540" y="3918"/>
                    <a:pt x="5540" y="3918"/>
                  </a:cubicBezTo>
                  <a:cubicBezTo>
                    <a:pt x="2040" y="2226"/>
                    <a:pt x="1345" y="1"/>
                    <a:pt x="1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7"/>
            <p:cNvSpPr/>
            <p:nvPr/>
          </p:nvSpPr>
          <p:spPr>
            <a:xfrm>
              <a:off x="1353407" y="2493407"/>
              <a:ext cx="152552" cy="93056"/>
            </a:xfrm>
            <a:custGeom>
              <a:avLst/>
              <a:gdLst/>
              <a:ahLst/>
              <a:cxnLst/>
              <a:rect l="l" t="t" r="r" b="b"/>
              <a:pathLst>
                <a:path w="5864" h="3577" extrusionOk="0">
                  <a:moveTo>
                    <a:pt x="997" y="1"/>
                  </a:moveTo>
                  <a:lnTo>
                    <a:pt x="0" y="974"/>
                  </a:lnTo>
                  <a:cubicBezTo>
                    <a:pt x="1670" y="3382"/>
                    <a:pt x="4658" y="3577"/>
                    <a:pt x="5583" y="3577"/>
                  </a:cubicBezTo>
                  <a:cubicBezTo>
                    <a:pt x="5762" y="3577"/>
                    <a:pt x="5863" y="3570"/>
                    <a:pt x="5863" y="3570"/>
                  </a:cubicBezTo>
                  <a:cubicBezTo>
                    <a:pt x="2202" y="2295"/>
                    <a:pt x="997" y="1"/>
                    <a:pt x="9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7"/>
            <p:cNvSpPr/>
            <p:nvPr/>
          </p:nvSpPr>
          <p:spPr>
            <a:xfrm>
              <a:off x="1695842" y="2509094"/>
              <a:ext cx="44043" cy="85615"/>
            </a:xfrm>
            <a:custGeom>
              <a:avLst/>
              <a:gdLst/>
              <a:ahLst/>
              <a:cxnLst/>
              <a:rect l="l" t="t" r="r" b="b"/>
              <a:pathLst>
                <a:path w="1693" h="3291" fill="none" extrusionOk="0">
                  <a:moveTo>
                    <a:pt x="1" y="0"/>
                  </a:moveTo>
                  <a:cubicBezTo>
                    <a:pt x="1" y="0"/>
                    <a:pt x="1692" y="1020"/>
                    <a:pt x="487" y="3291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7"/>
            <p:cNvSpPr/>
            <p:nvPr/>
          </p:nvSpPr>
          <p:spPr>
            <a:xfrm>
              <a:off x="1680181" y="2583835"/>
              <a:ext cx="71749" cy="22945"/>
            </a:xfrm>
            <a:custGeom>
              <a:avLst/>
              <a:gdLst/>
              <a:ahLst/>
              <a:cxnLst/>
              <a:rect l="l" t="t" r="r" b="b"/>
              <a:pathLst>
                <a:path w="2758" h="882" fill="none" extrusionOk="0">
                  <a:moveTo>
                    <a:pt x="0" y="487"/>
                  </a:moveTo>
                  <a:cubicBezTo>
                    <a:pt x="0" y="487"/>
                    <a:pt x="1576" y="1"/>
                    <a:pt x="2758" y="881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7"/>
            <p:cNvSpPr/>
            <p:nvPr/>
          </p:nvSpPr>
          <p:spPr>
            <a:xfrm>
              <a:off x="1708511" y="2583237"/>
              <a:ext cx="41624" cy="35589"/>
            </a:xfrm>
            <a:custGeom>
              <a:avLst/>
              <a:gdLst/>
              <a:ahLst/>
              <a:cxnLst/>
              <a:rect l="l" t="t" r="r" b="b"/>
              <a:pathLst>
                <a:path w="1600" h="1368" fill="none" extrusionOk="0">
                  <a:moveTo>
                    <a:pt x="1043" y="1368"/>
                  </a:moveTo>
                  <a:cubicBezTo>
                    <a:pt x="487" y="603"/>
                    <a:pt x="0" y="441"/>
                    <a:pt x="0" y="441"/>
                  </a:cubicBezTo>
                  <a:cubicBezTo>
                    <a:pt x="0" y="441"/>
                    <a:pt x="788" y="1"/>
                    <a:pt x="1599" y="256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47"/>
            <p:cNvSpPr/>
            <p:nvPr/>
          </p:nvSpPr>
          <p:spPr>
            <a:xfrm>
              <a:off x="1487852" y="2091709"/>
              <a:ext cx="330417" cy="497745"/>
            </a:xfrm>
            <a:custGeom>
              <a:avLst/>
              <a:gdLst/>
              <a:ahLst/>
              <a:cxnLst/>
              <a:rect l="l" t="t" r="r" b="b"/>
              <a:pathLst>
                <a:path w="12701" h="19133" extrusionOk="0">
                  <a:moveTo>
                    <a:pt x="6222" y="0"/>
                  </a:moveTo>
                  <a:cubicBezTo>
                    <a:pt x="5877" y="0"/>
                    <a:pt x="5518" y="19"/>
                    <a:pt x="5145" y="53"/>
                  </a:cubicBezTo>
                  <a:cubicBezTo>
                    <a:pt x="255" y="517"/>
                    <a:pt x="255" y="4966"/>
                    <a:pt x="139" y="8118"/>
                  </a:cubicBezTo>
                  <a:cubicBezTo>
                    <a:pt x="0" y="11919"/>
                    <a:pt x="765" y="14607"/>
                    <a:pt x="232" y="19080"/>
                  </a:cubicBezTo>
                  <a:cubicBezTo>
                    <a:pt x="232" y="19080"/>
                    <a:pt x="897" y="19133"/>
                    <a:pt x="1910" y="19133"/>
                  </a:cubicBezTo>
                  <a:cubicBezTo>
                    <a:pt x="4191" y="19133"/>
                    <a:pt x="8238" y="18866"/>
                    <a:pt x="10452" y="17133"/>
                  </a:cubicBezTo>
                  <a:cubicBezTo>
                    <a:pt x="11959" y="15951"/>
                    <a:pt x="12700" y="13101"/>
                    <a:pt x="12654" y="11340"/>
                  </a:cubicBezTo>
                  <a:cubicBezTo>
                    <a:pt x="12419" y="2541"/>
                    <a:pt x="10275" y="0"/>
                    <a:pt x="6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5" name="Google Shape;4475;p47"/>
            <p:cNvSpPr/>
            <p:nvPr/>
          </p:nvSpPr>
          <p:spPr>
            <a:xfrm>
              <a:off x="1556584" y="2354409"/>
              <a:ext cx="260462" cy="234889"/>
            </a:xfrm>
            <a:custGeom>
              <a:avLst/>
              <a:gdLst/>
              <a:ahLst/>
              <a:cxnLst/>
              <a:rect l="l" t="t" r="r" b="b"/>
              <a:pathLst>
                <a:path w="10012" h="9029" extrusionOk="0">
                  <a:moveTo>
                    <a:pt x="6146" y="1"/>
                  </a:moveTo>
                  <a:cubicBezTo>
                    <a:pt x="5789" y="1"/>
                    <a:pt x="5417" y="21"/>
                    <a:pt x="5029" y="60"/>
                  </a:cubicBezTo>
                  <a:cubicBezTo>
                    <a:pt x="139" y="500"/>
                    <a:pt x="139" y="4973"/>
                    <a:pt x="23" y="8101"/>
                  </a:cubicBezTo>
                  <a:cubicBezTo>
                    <a:pt x="23" y="8426"/>
                    <a:pt x="0" y="8727"/>
                    <a:pt x="0" y="9028"/>
                  </a:cubicBezTo>
                  <a:cubicBezTo>
                    <a:pt x="2341" y="8959"/>
                    <a:pt x="5817" y="8588"/>
                    <a:pt x="7810" y="7035"/>
                  </a:cubicBezTo>
                  <a:cubicBezTo>
                    <a:pt x="9270" y="5877"/>
                    <a:pt x="10012" y="3165"/>
                    <a:pt x="10012" y="1404"/>
                  </a:cubicBezTo>
                  <a:cubicBezTo>
                    <a:pt x="9009" y="401"/>
                    <a:pt x="7729" y="1"/>
                    <a:pt x="6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7"/>
            <p:cNvSpPr/>
            <p:nvPr/>
          </p:nvSpPr>
          <p:spPr>
            <a:xfrm>
              <a:off x="1642797" y="2285417"/>
              <a:ext cx="121802" cy="27758"/>
            </a:xfrm>
            <a:custGeom>
              <a:avLst/>
              <a:gdLst/>
              <a:ahLst/>
              <a:cxnLst/>
              <a:rect l="l" t="t" r="r" b="b"/>
              <a:pathLst>
                <a:path w="4682" h="1067" extrusionOk="0">
                  <a:moveTo>
                    <a:pt x="0" y="0"/>
                  </a:moveTo>
                  <a:lnTo>
                    <a:pt x="1020" y="1066"/>
                  </a:lnTo>
                  <a:lnTo>
                    <a:pt x="4682" y="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7"/>
            <p:cNvSpPr/>
            <p:nvPr/>
          </p:nvSpPr>
          <p:spPr>
            <a:xfrm>
              <a:off x="1542718" y="2226311"/>
              <a:ext cx="71749" cy="35615"/>
            </a:xfrm>
            <a:custGeom>
              <a:avLst/>
              <a:gdLst/>
              <a:ahLst/>
              <a:cxnLst/>
              <a:rect l="l" t="t" r="r" b="b"/>
              <a:pathLst>
                <a:path w="2758" h="1369" fill="none" extrusionOk="0">
                  <a:moveTo>
                    <a:pt x="0" y="1368"/>
                  </a:moveTo>
                  <a:cubicBezTo>
                    <a:pt x="0" y="603"/>
                    <a:pt x="626" y="1"/>
                    <a:pt x="1391" y="1"/>
                  </a:cubicBezTo>
                  <a:cubicBezTo>
                    <a:pt x="2155" y="1"/>
                    <a:pt x="2758" y="603"/>
                    <a:pt x="2758" y="1368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7"/>
            <p:cNvSpPr/>
            <p:nvPr/>
          </p:nvSpPr>
          <p:spPr>
            <a:xfrm>
              <a:off x="1713324" y="2226311"/>
              <a:ext cx="71775" cy="35615"/>
            </a:xfrm>
            <a:custGeom>
              <a:avLst/>
              <a:gdLst/>
              <a:ahLst/>
              <a:cxnLst/>
              <a:rect l="l" t="t" r="r" b="b"/>
              <a:pathLst>
                <a:path w="2759" h="1369" fill="none" extrusionOk="0">
                  <a:moveTo>
                    <a:pt x="1" y="1368"/>
                  </a:moveTo>
                  <a:cubicBezTo>
                    <a:pt x="1" y="603"/>
                    <a:pt x="626" y="1"/>
                    <a:pt x="1391" y="1"/>
                  </a:cubicBezTo>
                  <a:cubicBezTo>
                    <a:pt x="2156" y="1"/>
                    <a:pt x="2759" y="603"/>
                    <a:pt x="2759" y="1368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7"/>
            <p:cNvSpPr/>
            <p:nvPr/>
          </p:nvSpPr>
          <p:spPr>
            <a:xfrm>
              <a:off x="1642797" y="2257061"/>
              <a:ext cx="174248" cy="56114"/>
            </a:xfrm>
            <a:custGeom>
              <a:avLst/>
              <a:gdLst/>
              <a:ahLst/>
              <a:cxnLst/>
              <a:rect l="l" t="t" r="r" b="b"/>
              <a:pathLst>
                <a:path w="6698" h="2157" extrusionOk="0">
                  <a:moveTo>
                    <a:pt x="1738" y="1"/>
                  </a:moveTo>
                  <a:lnTo>
                    <a:pt x="0" y="1090"/>
                  </a:lnTo>
                  <a:lnTo>
                    <a:pt x="6698" y="2156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7"/>
            <p:cNvSpPr/>
            <p:nvPr/>
          </p:nvSpPr>
          <p:spPr>
            <a:xfrm>
              <a:off x="1320836" y="2285417"/>
              <a:ext cx="255051" cy="186241"/>
            </a:xfrm>
            <a:custGeom>
              <a:avLst/>
              <a:gdLst/>
              <a:ahLst/>
              <a:cxnLst/>
              <a:rect l="l" t="t" r="r" b="b"/>
              <a:pathLst>
                <a:path w="9804" h="7159" extrusionOk="0">
                  <a:moveTo>
                    <a:pt x="6582" y="0"/>
                  </a:moveTo>
                  <a:cubicBezTo>
                    <a:pt x="4639" y="1713"/>
                    <a:pt x="2924" y="2120"/>
                    <a:pt x="1733" y="2120"/>
                  </a:cubicBezTo>
                  <a:cubicBezTo>
                    <a:pt x="651" y="2120"/>
                    <a:pt x="1" y="1785"/>
                    <a:pt x="1" y="1785"/>
                  </a:cubicBezTo>
                  <a:lnTo>
                    <a:pt x="1" y="1785"/>
                  </a:lnTo>
                  <a:cubicBezTo>
                    <a:pt x="45" y="5091"/>
                    <a:pt x="2960" y="7159"/>
                    <a:pt x="5406" y="7159"/>
                  </a:cubicBezTo>
                  <a:cubicBezTo>
                    <a:pt x="6816" y="7159"/>
                    <a:pt x="8071" y="6471"/>
                    <a:pt x="8529" y="4936"/>
                  </a:cubicBezTo>
                  <a:cubicBezTo>
                    <a:pt x="9804" y="742"/>
                    <a:pt x="6582" y="0"/>
                    <a:pt x="6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7"/>
            <p:cNvSpPr/>
            <p:nvPr/>
          </p:nvSpPr>
          <p:spPr>
            <a:xfrm>
              <a:off x="1580101" y="2539844"/>
              <a:ext cx="22321" cy="83222"/>
            </a:xfrm>
            <a:custGeom>
              <a:avLst/>
              <a:gdLst/>
              <a:ahLst/>
              <a:cxnLst/>
              <a:rect l="l" t="t" r="r" b="b"/>
              <a:pathLst>
                <a:path w="858" h="3199" fill="none" extrusionOk="0">
                  <a:moveTo>
                    <a:pt x="0" y="0"/>
                  </a:moveTo>
                  <a:cubicBezTo>
                    <a:pt x="0" y="0"/>
                    <a:pt x="93" y="1599"/>
                    <a:pt x="857" y="3198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7"/>
            <p:cNvSpPr/>
            <p:nvPr/>
          </p:nvSpPr>
          <p:spPr>
            <a:xfrm>
              <a:off x="1567432" y="2613986"/>
              <a:ext cx="61525" cy="37410"/>
            </a:xfrm>
            <a:custGeom>
              <a:avLst/>
              <a:gdLst/>
              <a:ahLst/>
              <a:cxnLst/>
              <a:rect l="l" t="t" r="r" b="b"/>
              <a:pathLst>
                <a:path w="2365" h="1438" fill="none" extrusionOk="0">
                  <a:moveTo>
                    <a:pt x="2364" y="1"/>
                  </a:moveTo>
                  <a:cubicBezTo>
                    <a:pt x="2364" y="1"/>
                    <a:pt x="742" y="163"/>
                    <a:pt x="0" y="1437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7"/>
            <p:cNvSpPr/>
            <p:nvPr/>
          </p:nvSpPr>
          <p:spPr>
            <a:xfrm>
              <a:off x="1561995" y="2620620"/>
              <a:ext cx="40427" cy="35589"/>
            </a:xfrm>
            <a:custGeom>
              <a:avLst/>
              <a:gdLst/>
              <a:ahLst/>
              <a:cxnLst/>
              <a:rect l="l" t="t" r="r" b="b"/>
              <a:pathLst>
                <a:path w="1554" h="1368" fill="none" extrusionOk="0">
                  <a:moveTo>
                    <a:pt x="951" y="1368"/>
                  </a:moveTo>
                  <a:cubicBezTo>
                    <a:pt x="1183" y="441"/>
                    <a:pt x="1553" y="93"/>
                    <a:pt x="1553" y="93"/>
                  </a:cubicBezTo>
                  <a:cubicBezTo>
                    <a:pt x="1553" y="93"/>
                    <a:pt x="650" y="0"/>
                    <a:pt x="1" y="557"/>
                  </a:cubicBezTo>
                </a:path>
              </a:pathLst>
            </a:custGeom>
            <a:noFill/>
            <a:ln w="19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47"/>
          <p:cNvGrpSpPr/>
          <p:nvPr/>
        </p:nvGrpSpPr>
        <p:grpSpPr>
          <a:xfrm flipH="1">
            <a:off x="7190198" y="1001441"/>
            <a:ext cx="727327" cy="590593"/>
            <a:chOff x="1286080" y="2919949"/>
            <a:chExt cx="727327" cy="590593"/>
          </a:xfrm>
        </p:grpSpPr>
        <p:sp>
          <p:nvSpPr>
            <p:cNvPr id="4485" name="Google Shape;4485;p47"/>
            <p:cNvSpPr/>
            <p:nvPr/>
          </p:nvSpPr>
          <p:spPr>
            <a:xfrm>
              <a:off x="1723392" y="3090061"/>
              <a:ext cx="290015" cy="186267"/>
            </a:xfrm>
            <a:custGeom>
              <a:avLst/>
              <a:gdLst/>
              <a:ahLst/>
              <a:cxnLst/>
              <a:rect l="l" t="t" r="r" b="b"/>
              <a:pathLst>
                <a:path w="11148" h="7160" extrusionOk="0">
                  <a:moveTo>
                    <a:pt x="1781" y="1"/>
                  </a:moveTo>
                  <a:cubicBezTo>
                    <a:pt x="712" y="1"/>
                    <a:pt x="1" y="1058"/>
                    <a:pt x="309" y="2187"/>
                  </a:cubicBezTo>
                  <a:cubicBezTo>
                    <a:pt x="633" y="3323"/>
                    <a:pt x="1614" y="3394"/>
                    <a:pt x="1855" y="3394"/>
                  </a:cubicBezTo>
                  <a:cubicBezTo>
                    <a:pt x="1889" y="3394"/>
                    <a:pt x="1908" y="3393"/>
                    <a:pt x="1908" y="3393"/>
                  </a:cubicBezTo>
                  <a:lnTo>
                    <a:pt x="1908" y="3393"/>
                  </a:lnTo>
                  <a:cubicBezTo>
                    <a:pt x="1908" y="3393"/>
                    <a:pt x="888" y="4134"/>
                    <a:pt x="1908" y="5247"/>
                  </a:cubicBezTo>
                  <a:cubicBezTo>
                    <a:pt x="2230" y="5606"/>
                    <a:pt x="2541" y="5728"/>
                    <a:pt x="2816" y="5728"/>
                  </a:cubicBezTo>
                  <a:cubicBezTo>
                    <a:pt x="3409" y="5728"/>
                    <a:pt x="3832" y="5154"/>
                    <a:pt x="3832" y="5154"/>
                  </a:cubicBezTo>
                  <a:lnTo>
                    <a:pt x="3832" y="5154"/>
                  </a:lnTo>
                  <a:cubicBezTo>
                    <a:pt x="3832" y="5154"/>
                    <a:pt x="3415" y="6058"/>
                    <a:pt x="4295" y="6637"/>
                  </a:cubicBezTo>
                  <a:cubicBezTo>
                    <a:pt x="4480" y="6763"/>
                    <a:pt x="4649" y="6813"/>
                    <a:pt x="4802" y="6813"/>
                  </a:cubicBezTo>
                  <a:cubicBezTo>
                    <a:pt x="5376" y="6813"/>
                    <a:pt x="5709" y="6104"/>
                    <a:pt x="5709" y="6104"/>
                  </a:cubicBezTo>
                  <a:cubicBezTo>
                    <a:pt x="5709" y="6104"/>
                    <a:pt x="5732" y="6869"/>
                    <a:pt x="6520" y="7124"/>
                  </a:cubicBezTo>
                  <a:cubicBezTo>
                    <a:pt x="6598" y="7148"/>
                    <a:pt x="6671" y="7159"/>
                    <a:pt x="6740" y="7159"/>
                  </a:cubicBezTo>
                  <a:cubicBezTo>
                    <a:pt x="7394" y="7159"/>
                    <a:pt x="7679" y="6174"/>
                    <a:pt x="7679" y="6174"/>
                  </a:cubicBezTo>
                  <a:cubicBezTo>
                    <a:pt x="7679" y="6174"/>
                    <a:pt x="7921" y="6880"/>
                    <a:pt x="8613" y="6880"/>
                  </a:cubicBezTo>
                  <a:cubicBezTo>
                    <a:pt x="8662" y="6880"/>
                    <a:pt x="8714" y="6877"/>
                    <a:pt x="8768" y="6869"/>
                  </a:cubicBezTo>
                  <a:cubicBezTo>
                    <a:pt x="9602" y="6753"/>
                    <a:pt x="9602" y="5849"/>
                    <a:pt x="9602" y="5849"/>
                  </a:cubicBezTo>
                  <a:cubicBezTo>
                    <a:pt x="9736" y="5928"/>
                    <a:pt x="9885" y="5968"/>
                    <a:pt x="10024" y="5968"/>
                  </a:cubicBezTo>
                  <a:cubicBezTo>
                    <a:pt x="10699" y="5968"/>
                    <a:pt x="11147" y="5021"/>
                    <a:pt x="8629" y="3022"/>
                  </a:cubicBezTo>
                  <a:cubicBezTo>
                    <a:pt x="5616" y="611"/>
                    <a:pt x="2209" y="55"/>
                    <a:pt x="2209" y="55"/>
                  </a:cubicBezTo>
                  <a:cubicBezTo>
                    <a:pt x="2062" y="18"/>
                    <a:pt x="1919" y="1"/>
                    <a:pt x="1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7"/>
            <p:cNvSpPr/>
            <p:nvPr/>
          </p:nvSpPr>
          <p:spPr>
            <a:xfrm>
              <a:off x="1595762" y="3400784"/>
              <a:ext cx="66338" cy="68133"/>
            </a:xfrm>
            <a:custGeom>
              <a:avLst/>
              <a:gdLst/>
              <a:ahLst/>
              <a:cxnLst/>
              <a:rect l="l" t="t" r="r" b="b"/>
              <a:pathLst>
                <a:path w="2550" h="2619" fill="none" extrusionOk="0">
                  <a:moveTo>
                    <a:pt x="2133" y="0"/>
                  </a:moveTo>
                  <a:cubicBezTo>
                    <a:pt x="2133" y="0"/>
                    <a:pt x="2550" y="1993"/>
                    <a:pt x="1" y="2619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7"/>
            <p:cNvSpPr/>
            <p:nvPr/>
          </p:nvSpPr>
          <p:spPr>
            <a:xfrm>
              <a:off x="1574664" y="3449016"/>
              <a:ext cx="41624" cy="61525"/>
            </a:xfrm>
            <a:custGeom>
              <a:avLst/>
              <a:gdLst/>
              <a:ahLst/>
              <a:cxnLst/>
              <a:rect l="l" t="t" r="r" b="b"/>
              <a:pathLst>
                <a:path w="1600" h="2365" fill="none" extrusionOk="0">
                  <a:moveTo>
                    <a:pt x="0" y="0"/>
                  </a:moveTo>
                  <a:cubicBezTo>
                    <a:pt x="0" y="0"/>
                    <a:pt x="1437" y="858"/>
                    <a:pt x="1600" y="2364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7"/>
            <p:cNvSpPr/>
            <p:nvPr/>
          </p:nvSpPr>
          <p:spPr>
            <a:xfrm>
              <a:off x="1595762" y="3468891"/>
              <a:ext cx="31972" cy="37410"/>
            </a:xfrm>
            <a:custGeom>
              <a:avLst/>
              <a:gdLst/>
              <a:ahLst/>
              <a:cxnLst/>
              <a:rect l="l" t="t" r="r" b="b"/>
              <a:pathLst>
                <a:path w="1229" h="1438" fill="none" extrusionOk="0">
                  <a:moveTo>
                    <a:pt x="24" y="1438"/>
                  </a:moveTo>
                  <a:cubicBezTo>
                    <a:pt x="209" y="488"/>
                    <a:pt x="1" y="1"/>
                    <a:pt x="1" y="1"/>
                  </a:cubicBezTo>
                  <a:cubicBezTo>
                    <a:pt x="1" y="1"/>
                    <a:pt x="881" y="302"/>
                    <a:pt x="1229" y="1090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47"/>
            <p:cNvSpPr/>
            <p:nvPr/>
          </p:nvSpPr>
          <p:spPr>
            <a:xfrm>
              <a:off x="1436004" y="2919949"/>
              <a:ext cx="445559" cy="518401"/>
            </a:xfrm>
            <a:custGeom>
              <a:avLst/>
              <a:gdLst/>
              <a:ahLst/>
              <a:cxnLst/>
              <a:rect l="l" t="t" r="r" b="b"/>
              <a:pathLst>
                <a:path w="17127" h="19927" extrusionOk="0">
                  <a:moveTo>
                    <a:pt x="8190" y="1"/>
                  </a:moveTo>
                  <a:cubicBezTo>
                    <a:pt x="3577" y="1"/>
                    <a:pt x="2745" y="4414"/>
                    <a:pt x="2040" y="7568"/>
                  </a:cubicBezTo>
                  <a:cubicBezTo>
                    <a:pt x="1159" y="11531"/>
                    <a:pt x="1437" y="14543"/>
                    <a:pt x="0" y="19155"/>
                  </a:cubicBezTo>
                  <a:cubicBezTo>
                    <a:pt x="0" y="19155"/>
                    <a:pt x="2691" y="19927"/>
                    <a:pt x="5641" y="19927"/>
                  </a:cubicBezTo>
                  <a:cubicBezTo>
                    <a:pt x="7263" y="19927"/>
                    <a:pt x="8963" y="19693"/>
                    <a:pt x="10336" y="18970"/>
                  </a:cubicBezTo>
                  <a:cubicBezTo>
                    <a:pt x="12144" y="18043"/>
                    <a:pt x="13836" y="16560"/>
                    <a:pt x="14624" y="13408"/>
                  </a:cubicBezTo>
                  <a:cubicBezTo>
                    <a:pt x="17127" y="3466"/>
                    <a:pt x="14021" y="499"/>
                    <a:pt x="8923" y="36"/>
                  </a:cubicBezTo>
                  <a:cubicBezTo>
                    <a:pt x="8668" y="12"/>
                    <a:pt x="8424" y="1"/>
                    <a:pt x="81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7"/>
            <p:cNvSpPr/>
            <p:nvPr/>
          </p:nvSpPr>
          <p:spPr>
            <a:xfrm>
              <a:off x="1561396" y="3150858"/>
              <a:ext cx="273756" cy="287310"/>
            </a:xfrm>
            <a:custGeom>
              <a:avLst/>
              <a:gdLst/>
              <a:ahLst/>
              <a:cxnLst/>
              <a:rect l="l" t="t" r="r" b="b"/>
              <a:pathLst>
                <a:path w="10523" h="11044" extrusionOk="0">
                  <a:moveTo>
                    <a:pt x="6707" y="1"/>
                  </a:moveTo>
                  <a:cubicBezTo>
                    <a:pt x="2094" y="1"/>
                    <a:pt x="1263" y="4414"/>
                    <a:pt x="557" y="7568"/>
                  </a:cubicBezTo>
                  <a:cubicBezTo>
                    <a:pt x="279" y="8773"/>
                    <a:pt x="116" y="9908"/>
                    <a:pt x="1" y="11021"/>
                  </a:cubicBezTo>
                  <a:cubicBezTo>
                    <a:pt x="297" y="11036"/>
                    <a:pt x="598" y="11044"/>
                    <a:pt x="901" y="11044"/>
                  </a:cubicBezTo>
                  <a:cubicBezTo>
                    <a:pt x="2496" y="11044"/>
                    <a:pt x="4153" y="10814"/>
                    <a:pt x="5516" y="10094"/>
                  </a:cubicBezTo>
                  <a:cubicBezTo>
                    <a:pt x="7324" y="9167"/>
                    <a:pt x="9016" y="7684"/>
                    <a:pt x="9804" y="4532"/>
                  </a:cubicBezTo>
                  <a:cubicBezTo>
                    <a:pt x="10151" y="3141"/>
                    <a:pt x="10383" y="1890"/>
                    <a:pt x="10522" y="777"/>
                  </a:cubicBezTo>
                  <a:cubicBezTo>
                    <a:pt x="9618" y="360"/>
                    <a:pt x="8575" y="129"/>
                    <a:pt x="7440" y="36"/>
                  </a:cubicBezTo>
                  <a:cubicBezTo>
                    <a:pt x="7185" y="12"/>
                    <a:pt x="6941" y="1"/>
                    <a:pt x="6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7"/>
            <p:cNvSpPr/>
            <p:nvPr/>
          </p:nvSpPr>
          <p:spPr>
            <a:xfrm>
              <a:off x="1286080" y="3090061"/>
              <a:ext cx="290536" cy="186267"/>
            </a:xfrm>
            <a:custGeom>
              <a:avLst/>
              <a:gdLst/>
              <a:ahLst/>
              <a:cxnLst/>
              <a:rect l="l" t="t" r="r" b="b"/>
              <a:pathLst>
                <a:path w="11168" h="7160" extrusionOk="0">
                  <a:moveTo>
                    <a:pt x="9383" y="1"/>
                  </a:moveTo>
                  <a:cubicBezTo>
                    <a:pt x="9247" y="1"/>
                    <a:pt x="9106" y="18"/>
                    <a:pt x="8961" y="55"/>
                  </a:cubicBezTo>
                  <a:cubicBezTo>
                    <a:pt x="8961" y="55"/>
                    <a:pt x="5555" y="611"/>
                    <a:pt x="2519" y="3022"/>
                  </a:cubicBezTo>
                  <a:cubicBezTo>
                    <a:pt x="0" y="5021"/>
                    <a:pt x="464" y="5968"/>
                    <a:pt x="1132" y="5968"/>
                  </a:cubicBezTo>
                  <a:cubicBezTo>
                    <a:pt x="1269" y="5968"/>
                    <a:pt x="1415" y="5928"/>
                    <a:pt x="1545" y="5849"/>
                  </a:cubicBezTo>
                  <a:cubicBezTo>
                    <a:pt x="1545" y="5849"/>
                    <a:pt x="1568" y="6753"/>
                    <a:pt x="2380" y="6869"/>
                  </a:cubicBezTo>
                  <a:cubicBezTo>
                    <a:pt x="2435" y="6877"/>
                    <a:pt x="2488" y="6880"/>
                    <a:pt x="2539" y="6880"/>
                  </a:cubicBezTo>
                  <a:cubicBezTo>
                    <a:pt x="3250" y="6880"/>
                    <a:pt x="3492" y="6174"/>
                    <a:pt x="3492" y="6174"/>
                  </a:cubicBezTo>
                  <a:cubicBezTo>
                    <a:pt x="3492" y="6174"/>
                    <a:pt x="3776" y="7159"/>
                    <a:pt x="4431" y="7159"/>
                  </a:cubicBezTo>
                  <a:cubicBezTo>
                    <a:pt x="4500" y="7159"/>
                    <a:pt x="4573" y="7148"/>
                    <a:pt x="4651" y="7124"/>
                  </a:cubicBezTo>
                  <a:cubicBezTo>
                    <a:pt x="5439" y="6869"/>
                    <a:pt x="5462" y="6104"/>
                    <a:pt x="5462" y="6104"/>
                  </a:cubicBezTo>
                  <a:cubicBezTo>
                    <a:pt x="5462" y="6104"/>
                    <a:pt x="5780" y="6813"/>
                    <a:pt x="6360" y="6813"/>
                  </a:cubicBezTo>
                  <a:cubicBezTo>
                    <a:pt x="6514" y="6813"/>
                    <a:pt x="6686" y="6763"/>
                    <a:pt x="6876" y="6637"/>
                  </a:cubicBezTo>
                  <a:cubicBezTo>
                    <a:pt x="7756" y="6058"/>
                    <a:pt x="7339" y="5154"/>
                    <a:pt x="7339" y="5154"/>
                  </a:cubicBezTo>
                  <a:lnTo>
                    <a:pt x="7339" y="5154"/>
                  </a:lnTo>
                  <a:cubicBezTo>
                    <a:pt x="7339" y="5154"/>
                    <a:pt x="7762" y="5728"/>
                    <a:pt x="8355" y="5728"/>
                  </a:cubicBezTo>
                  <a:cubicBezTo>
                    <a:pt x="8629" y="5728"/>
                    <a:pt x="8940" y="5606"/>
                    <a:pt x="9263" y="5247"/>
                  </a:cubicBezTo>
                  <a:cubicBezTo>
                    <a:pt x="10259" y="4134"/>
                    <a:pt x="9263" y="3393"/>
                    <a:pt x="9263" y="3393"/>
                  </a:cubicBezTo>
                  <a:lnTo>
                    <a:pt x="9263" y="3393"/>
                  </a:lnTo>
                  <a:cubicBezTo>
                    <a:pt x="9263" y="3393"/>
                    <a:pt x="9282" y="3394"/>
                    <a:pt x="9316" y="3394"/>
                  </a:cubicBezTo>
                  <a:cubicBezTo>
                    <a:pt x="9556" y="3394"/>
                    <a:pt x="10534" y="3323"/>
                    <a:pt x="10838" y="2187"/>
                  </a:cubicBezTo>
                  <a:cubicBezTo>
                    <a:pt x="11167" y="1058"/>
                    <a:pt x="10440" y="1"/>
                    <a:pt x="93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7"/>
            <p:cNvSpPr/>
            <p:nvPr/>
          </p:nvSpPr>
          <p:spPr>
            <a:xfrm>
              <a:off x="1477602" y="3409811"/>
              <a:ext cx="71151" cy="52472"/>
            </a:xfrm>
            <a:custGeom>
              <a:avLst/>
              <a:gdLst/>
              <a:ahLst/>
              <a:cxnLst/>
              <a:rect l="l" t="t" r="r" b="b"/>
              <a:pathLst>
                <a:path w="2735" h="2017" fill="none" extrusionOk="0">
                  <a:moveTo>
                    <a:pt x="2735" y="1"/>
                  </a:moveTo>
                  <a:cubicBezTo>
                    <a:pt x="2735" y="1"/>
                    <a:pt x="2642" y="2017"/>
                    <a:pt x="0" y="1994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7"/>
            <p:cNvSpPr/>
            <p:nvPr/>
          </p:nvSpPr>
          <p:spPr>
            <a:xfrm>
              <a:off x="1462513" y="3437543"/>
              <a:ext cx="30776" cy="69356"/>
            </a:xfrm>
            <a:custGeom>
              <a:avLst/>
              <a:gdLst/>
              <a:ahLst/>
              <a:cxnLst/>
              <a:rect l="l" t="t" r="r" b="b"/>
              <a:pathLst>
                <a:path w="1183" h="2666" fill="none" extrusionOk="0">
                  <a:moveTo>
                    <a:pt x="1" y="1"/>
                  </a:moveTo>
                  <a:cubicBezTo>
                    <a:pt x="1" y="1"/>
                    <a:pt x="1183" y="1183"/>
                    <a:pt x="928" y="2666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7"/>
            <p:cNvSpPr/>
            <p:nvPr/>
          </p:nvSpPr>
          <p:spPr>
            <a:xfrm>
              <a:off x="1468549" y="3461659"/>
              <a:ext cx="33195" cy="36811"/>
            </a:xfrm>
            <a:custGeom>
              <a:avLst/>
              <a:gdLst/>
              <a:ahLst/>
              <a:cxnLst/>
              <a:rect l="l" t="t" r="r" b="b"/>
              <a:pathLst>
                <a:path w="1276" h="1415" fill="none" extrusionOk="0">
                  <a:moveTo>
                    <a:pt x="1" y="1415"/>
                  </a:moveTo>
                  <a:cubicBezTo>
                    <a:pt x="418" y="534"/>
                    <a:pt x="348" y="1"/>
                    <a:pt x="348" y="1"/>
                  </a:cubicBezTo>
                  <a:cubicBezTo>
                    <a:pt x="348" y="1"/>
                    <a:pt x="1113" y="511"/>
                    <a:pt x="1275" y="1368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7"/>
            <p:cNvSpPr/>
            <p:nvPr/>
          </p:nvSpPr>
          <p:spPr>
            <a:xfrm>
              <a:off x="1791109" y="3027573"/>
              <a:ext cx="24142" cy="17508"/>
            </a:xfrm>
            <a:custGeom>
              <a:avLst/>
              <a:gdLst/>
              <a:ahLst/>
              <a:cxnLst/>
              <a:rect l="l" t="t" r="r" b="b"/>
              <a:pathLst>
                <a:path w="928" h="673" fill="none" extrusionOk="0">
                  <a:moveTo>
                    <a:pt x="927" y="325"/>
                  </a:moveTo>
                  <a:cubicBezTo>
                    <a:pt x="811" y="93"/>
                    <a:pt x="557" y="1"/>
                    <a:pt x="325" y="93"/>
                  </a:cubicBezTo>
                  <a:cubicBezTo>
                    <a:pt x="116" y="186"/>
                    <a:pt x="0" y="464"/>
                    <a:pt x="116" y="673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7"/>
            <p:cNvSpPr/>
            <p:nvPr/>
          </p:nvSpPr>
          <p:spPr>
            <a:xfrm>
              <a:off x="1736842" y="3100519"/>
              <a:ext cx="98311" cy="26873"/>
            </a:xfrm>
            <a:custGeom>
              <a:avLst/>
              <a:gdLst/>
              <a:ahLst/>
              <a:cxnLst/>
              <a:rect l="l" t="t" r="r" b="b"/>
              <a:pathLst>
                <a:path w="3779" h="1033" extrusionOk="0">
                  <a:moveTo>
                    <a:pt x="3778" y="1"/>
                  </a:moveTo>
                  <a:lnTo>
                    <a:pt x="1" y="325"/>
                  </a:lnTo>
                  <a:cubicBezTo>
                    <a:pt x="537" y="848"/>
                    <a:pt x="1088" y="1032"/>
                    <a:pt x="1598" y="1032"/>
                  </a:cubicBezTo>
                  <a:cubicBezTo>
                    <a:pt x="2804" y="1032"/>
                    <a:pt x="3778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7"/>
            <p:cNvSpPr/>
            <p:nvPr/>
          </p:nvSpPr>
          <p:spPr>
            <a:xfrm>
              <a:off x="1736842" y="3052573"/>
              <a:ext cx="133873" cy="59548"/>
            </a:xfrm>
            <a:custGeom>
              <a:avLst/>
              <a:gdLst/>
              <a:ahLst/>
              <a:cxnLst/>
              <a:rect l="l" t="t" r="r" b="b"/>
              <a:pathLst>
                <a:path w="5146" h="2289" extrusionOk="0">
                  <a:moveTo>
                    <a:pt x="1998" y="1"/>
                  </a:moveTo>
                  <a:cubicBezTo>
                    <a:pt x="1800" y="1"/>
                    <a:pt x="1559" y="34"/>
                    <a:pt x="1275" y="129"/>
                  </a:cubicBezTo>
                  <a:cubicBezTo>
                    <a:pt x="1275" y="129"/>
                    <a:pt x="1113" y="1311"/>
                    <a:pt x="1" y="2168"/>
                  </a:cubicBezTo>
                  <a:cubicBezTo>
                    <a:pt x="1" y="2168"/>
                    <a:pt x="479" y="2289"/>
                    <a:pt x="1240" y="2289"/>
                  </a:cubicBezTo>
                  <a:cubicBezTo>
                    <a:pt x="2214" y="2289"/>
                    <a:pt x="3650" y="2092"/>
                    <a:pt x="5145" y="1195"/>
                  </a:cubicBezTo>
                  <a:cubicBezTo>
                    <a:pt x="5145" y="1195"/>
                    <a:pt x="3500" y="940"/>
                    <a:pt x="2712" y="198"/>
                  </a:cubicBezTo>
                  <a:cubicBezTo>
                    <a:pt x="2712" y="198"/>
                    <a:pt x="2479" y="1"/>
                    <a:pt x="1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7"/>
            <p:cNvSpPr/>
            <p:nvPr/>
          </p:nvSpPr>
          <p:spPr>
            <a:xfrm>
              <a:off x="1701877" y="3032412"/>
              <a:ext cx="35589" cy="23518"/>
            </a:xfrm>
            <a:custGeom>
              <a:avLst/>
              <a:gdLst/>
              <a:ahLst/>
              <a:cxnLst/>
              <a:rect l="l" t="t" r="r" b="b"/>
              <a:pathLst>
                <a:path w="1368" h="904" fill="none" extrusionOk="0">
                  <a:moveTo>
                    <a:pt x="1275" y="904"/>
                  </a:moveTo>
                  <a:cubicBezTo>
                    <a:pt x="1368" y="556"/>
                    <a:pt x="1159" y="209"/>
                    <a:pt x="788" y="93"/>
                  </a:cubicBezTo>
                  <a:cubicBezTo>
                    <a:pt x="441" y="0"/>
                    <a:pt x="93" y="209"/>
                    <a:pt x="0" y="580"/>
                  </a:cubicBezTo>
                </a:path>
              </a:pathLst>
            </a:custGeom>
            <a:noFill/>
            <a:ln w="19125" cap="rnd" cmpd="sng">
              <a:solidFill>
                <a:srgbClr val="0F49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9" name="Google Shape;4499;p47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4500" name="Google Shape;4500;p47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01" name="Google Shape;4501;p47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02" name="Google Shape;4502;p47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03" name="Google Shape;4503;p47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04" name="Google Shape;4504;p47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505" name="Google Shape;4505;p47">
            <a:hlinkClick r:id="rId3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06" name="Google Shape;4506;p47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07" name="Google Shape;4507;p47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08" name="Google Shape;4508;p47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09" name="Google Shape;4509;p47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10" name="Google Shape;4510;p47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11" name="Google Shape;4511;p47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2" name="Google Shape;4512;p47">
            <a:hlinkClick r:id="" action="ppaction://noaction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3" name="Google Shape;4513;p47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4" name="Google Shape;4514;p47"/>
          <p:cNvSpPr/>
          <p:nvPr/>
        </p:nvSpPr>
        <p:spPr>
          <a:xfrm rot="599">
            <a:off x="2365767" y="1011806"/>
            <a:ext cx="4274404" cy="1447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4515" name="Google Shape;4515;p47"/>
          <p:cNvSpPr txBox="1"/>
          <p:nvPr/>
        </p:nvSpPr>
        <p:spPr>
          <a:xfrm>
            <a:off x="2908004" y="1003174"/>
            <a:ext cx="2951849" cy="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/>
              <a:t>В одном из приведённых ниже слов допущена ошибка в постановке ударения: НЕВЕРНО выделена буква, обозначающая ударный гласный звук. Выпишите это слово.</a:t>
            </a:r>
            <a:endParaRPr sz="2200"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516" name="Google Shape;4516;p47"/>
          <p:cNvSpPr/>
          <p:nvPr/>
        </p:nvSpPr>
        <p:spPr>
          <a:xfrm rot="21405417">
            <a:off x="1965671" y="760094"/>
            <a:ext cx="1174646" cy="1022722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4517" name="Google Shape;4517;p47"/>
          <p:cNvSpPr/>
          <p:nvPr/>
        </p:nvSpPr>
        <p:spPr>
          <a:xfrm>
            <a:off x="2851363" y="3079095"/>
            <a:ext cx="1605900" cy="45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 err="1"/>
              <a:t>ненАдолго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518" name="Google Shape;4518;p47"/>
          <p:cNvSpPr/>
          <p:nvPr/>
        </p:nvSpPr>
        <p:spPr>
          <a:xfrm>
            <a:off x="2851363" y="3627241"/>
            <a:ext cx="1605900" cy="45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 err="1"/>
              <a:t>понялА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519" name="Google Shape;4519;p47"/>
          <p:cNvSpPr/>
          <p:nvPr/>
        </p:nvSpPr>
        <p:spPr>
          <a:xfrm>
            <a:off x="4686738" y="3023191"/>
            <a:ext cx="1605900" cy="45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/>
              <a:t>Иксы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520" name="Google Shape;4520;p47"/>
          <p:cNvSpPr/>
          <p:nvPr/>
        </p:nvSpPr>
        <p:spPr>
          <a:xfrm>
            <a:off x="4680940" y="3612746"/>
            <a:ext cx="1605900" cy="45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 err="1"/>
              <a:t>снятА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521" name="Google Shape;4521;p47">
            <a:hlinkClick r:id="" action="ppaction://noaction"/>
          </p:cNvPr>
          <p:cNvSpPr txBox="1"/>
          <p:nvPr/>
        </p:nvSpPr>
        <p:spPr>
          <a:xfrm>
            <a:off x="3456553" y="4294982"/>
            <a:ext cx="24033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Ответ: </a:t>
            </a:r>
            <a:r>
              <a:rPr lang="ru-RU" sz="200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НенадОлго</a:t>
            </a:r>
            <a:endParaRPr sz="2000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4" name="Google Shape;4517;p47">
            <a:extLst>
              <a:ext uri="{FF2B5EF4-FFF2-40B4-BE49-F238E27FC236}">
                <a16:creationId xmlns:a16="http://schemas.microsoft.com/office/drawing/2014/main" id="{72E96D56-2C04-F04A-8F61-9096AFDDC234}"/>
              </a:ext>
            </a:extLst>
          </p:cNvPr>
          <p:cNvSpPr/>
          <p:nvPr/>
        </p:nvSpPr>
        <p:spPr>
          <a:xfrm>
            <a:off x="3654313" y="2520818"/>
            <a:ext cx="1605900" cy="45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dirty="0" err="1"/>
              <a:t>вручИт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25"/>
          <p:cNvSpPr txBox="1">
            <a:spLocks noGrp="1"/>
          </p:cNvSpPr>
          <p:nvPr>
            <p:ph type="title"/>
          </p:nvPr>
        </p:nvSpPr>
        <p:spPr>
          <a:xfrm>
            <a:off x="718750" y="438312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Содержание</a:t>
            </a:r>
            <a:endParaRPr dirty="0"/>
          </a:p>
        </p:txBody>
      </p:sp>
      <p:sp>
        <p:nvSpPr>
          <p:cNvPr id="1746" name="Google Shape;1746;p25"/>
          <p:cNvSpPr txBox="1">
            <a:spLocks noGrp="1"/>
          </p:cNvSpPr>
          <p:nvPr>
            <p:ph type="subTitle" idx="4"/>
          </p:nvPr>
        </p:nvSpPr>
        <p:spPr>
          <a:xfrm>
            <a:off x="2465791" y="1369239"/>
            <a:ext cx="27369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Окно «Вход»</a:t>
            </a:r>
            <a:endParaRPr dirty="0"/>
          </a:p>
        </p:txBody>
      </p:sp>
      <p:sp>
        <p:nvSpPr>
          <p:cNvPr id="1748" name="Google Shape;1748;p25"/>
          <p:cNvSpPr txBox="1">
            <a:spLocks noGrp="1"/>
          </p:cNvSpPr>
          <p:nvPr>
            <p:ph type="subTitle" idx="1"/>
          </p:nvPr>
        </p:nvSpPr>
        <p:spPr>
          <a:xfrm>
            <a:off x="2465791" y="991203"/>
            <a:ext cx="2728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В</a:t>
            </a:r>
            <a:r>
              <a:rPr lang="ru-RU" dirty="0" err="1"/>
              <a:t>ступление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0" name="Google Shape;1750;p25"/>
          <p:cNvSpPr txBox="1">
            <a:spLocks noGrp="1"/>
          </p:cNvSpPr>
          <p:nvPr>
            <p:ph type="subTitle" idx="7"/>
          </p:nvPr>
        </p:nvSpPr>
        <p:spPr>
          <a:xfrm>
            <a:off x="2461067" y="1754393"/>
            <a:ext cx="2730000" cy="420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Окно «Регистрация»</a:t>
            </a:r>
          </a:p>
        </p:txBody>
      </p:sp>
      <p:sp>
        <p:nvSpPr>
          <p:cNvPr id="1754" name="Google Shape;1754;p25"/>
          <p:cNvSpPr txBox="1">
            <a:spLocks noGrp="1"/>
          </p:cNvSpPr>
          <p:nvPr>
            <p:ph type="title" idx="3"/>
          </p:nvPr>
        </p:nvSpPr>
        <p:spPr>
          <a:xfrm>
            <a:off x="1638015" y="1098343"/>
            <a:ext cx="632700" cy="4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55" name="Google Shape;1755;p25"/>
          <p:cNvSpPr txBox="1">
            <a:spLocks noGrp="1"/>
          </p:cNvSpPr>
          <p:nvPr>
            <p:ph type="title" idx="6"/>
          </p:nvPr>
        </p:nvSpPr>
        <p:spPr>
          <a:xfrm>
            <a:off x="1635091" y="1459440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56" name="Google Shape;1756;p25"/>
          <p:cNvSpPr txBox="1">
            <a:spLocks noGrp="1"/>
          </p:cNvSpPr>
          <p:nvPr>
            <p:ph type="title" idx="9"/>
          </p:nvPr>
        </p:nvSpPr>
        <p:spPr>
          <a:xfrm>
            <a:off x="1635091" y="1806100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2" name="Google Shape;1754;p25">
            <a:extLst>
              <a:ext uri="{FF2B5EF4-FFF2-40B4-BE49-F238E27FC236}">
                <a16:creationId xmlns:a16="http://schemas.microsoft.com/office/drawing/2014/main" id="{532DD79C-11AB-4542-B0D8-730ED9F9B8AA}"/>
              </a:ext>
            </a:extLst>
          </p:cNvPr>
          <p:cNvSpPr txBox="1">
            <a:spLocks/>
          </p:cNvSpPr>
          <p:nvPr/>
        </p:nvSpPr>
        <p:spPr>
          <a:xfrm>
            <a:off x="1633291" y="2165397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4</a:t>
            </a:r>
            <a:endParaRPr lang="en" dirty="0"/>
          </a:p>
        </p:txBody>
      </p:sp>
      <p:sp>
        <p:nvSpPr>
          <p:cNvPr id="43" name="Google Shape;1750;p25">
            <a:extLst>
              <a:ext uri="{FF2B5EF4-FFF2-40B4-BE49-F238E27FC236}">
                <a16:creationId xmlns:a16="http://schemas.microsoft.com/office/drawing/2014/main" id="{76911DAC-5EBE-1F49-AADE-51C9A06CAB51}"/>
              </a:ext>
            </a:extLst>
          </p:cNvPr>
          <p:cNvSpPr txBox="1">
            <a:spLocks/>
          </p:cNvSpPr>
          <p:nvPr/>
        </p:nvSpPr>
        <p:spPr>
          <a:xfrm>
            <a:off x="2423271" y="2103661"/>
            <a:ext cx="2730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ru-RU" dirty="0"/>
              <a:t>Окно «Меню»</a:t>
            </a:r>
          </a:p>
        </p:txBody>
      </p:sp>
      <p:sp>
        <p:nvSpPr>
          <p:cNvPr id="45" name="Google Shape;1754;p25">
            <a:extLst>
              <a:ext uri="{FF2B5EF4-FFF2-40B4-BE49-F238E27FC236}">
                <a16:creationId xmlns:a16="http://schemas.microsoft.com/office/drawing/2014/main" id="{6E742F54-624B-FA4B-A416-58D27D7767C9}"/>
              </a:ext>
            </a:extLst>
          </p:cNvPr>
          <p:cNvSpPr txBox="1">
            <a:spLocks/>
          </p:cNvSpPr>
          <p:nvPr/>
        </p:nvSpPr>
        <p:spPr>
          <a:xfrm>
            <a:off x="1633291" y="2570221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5</a:t>
            </a:r>
            <a:endParaRPr lang="en" dirty="0"/>
          </a:p>
        </p:txBody>
      </p:sp>
      <p:sp>
        <p:nvSpPr>
          <p:cNvPr id="46" name="Google Shape;1750;p25">
            <a:extLst>
              <a:ext uri="{FF2B5EF4-FFF2-40B4-BE49-F238E27FC236}">
                <a16:creationId xmlns:a16="http://schemas.microsoft.com/office/drawing/2014/main" id="{AEE3204F-2ABB-E546-AA31-BDC7C05F95DD}"/>
              </a:ext>
            </a:extLst>
          </p:cNvPr>
          <p:cNvSpPr txBox="1">
            <a:spLocks/>
          </p:cNvSpPr>
          <p:nvPr/>
        </p:nvSpPr>
        <p:spPr>
          <a:xfrm>
            <a:off x="2423271" y="2517584"/>
            <a:ext cx="2730000" cy="41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ru-RU" dirty="0"/>
              <a:t>Окно «Карточки»</a:t>
            </a:r>
          </a:p>
        </p:txBody>
      </p:sp>
      <p:sp>
        <p:nvSpPr>
          <p:cNvPr id="47" name="Google Shape;1754;p25">
            <a:extLst>
              <a:ext uri="{FF2B5EF4-FFF2-40B4-BE49-F238E27FC236}">
                <a16:creationId xmlns:a16="http://schemas.microsoft.com/office/drawing/2014/main" id="{F2F3500A-4AA5-6145-91DA-19302F85577F}"/>
              </a:ext>
            </a:extLst>
          </p:cNvPr>
          <p:cNvSpPr txBox="1">
            <a:spLocks/>
          </p:cNvSpPr>
          <p:nvPr/>
        </p:nvSpPr>
        <p:spPr>
          <a:xfrm>
            <a:off x="1610306" y="2931318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6</a:t>
            </a:r>
            <a:endParaRPr lang="en" dirty="0"/>
          </a:p>
        </p:txBody>
      </p:sp>
      <p:sp>
        <p:nvSpPr>
          <p:cNvPr id="48" name="Google Shape;1750;p25">
            <a:extLst>
              <a:ext uri="{FF2B5EF4-FFF2-40B4-BE49-F238E27FC236}">
                <a16:creationId xmlns:a16="http://schemas.microsoft.com/office/drawing/2014/main" id="{55915A02-B5A9-E248-AC68-103664810DAC}"/>
              </a:ext>
            </a:extLst>
          </p:cNvPr>
          <p:cNvSpPr txBox="1">
            <a:spLocks/>
          </p:cNvSpPr>
          <p:nvPr/>
        </p:nvSpPr>
        <p:spPr>
          <a:xfrm>
            <a:off x="2400286" y="2921201"/>
            <a:ext cx="2730000" cy="41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ru-RU" dirty="0"/>
              <a:t>Окно «Все слова»</a:t>
            </a:r>
          </a:p>
        </p:txBody>
      </p:sp>
      <p:sp>
        <p:nvSpPr>
          <p:cNvPr id="50" name="Google Shape;1754;p25">
            <a:extLst>
              <a:ext uri="{FF2B5EF4-FFF2-40B4-BE49-F238E27FC236}">
                <a16:creationId xmlns:a16="http://schemas.microsoft.com/office/drawing/2014/main" id="{59E0DE92-BED3-E840-833F-7CBAA46E6C83}"/>
              </a:ext>
            </a:extLst>
          </p:cNvPr>
          <p:cNvSpPr txBox="1">
            <a:spLocks/>
          </p:cNvSpPr>
          <p:nvPr/>
        </p:nvSpPr>
        <p:spPr>
          <a:xfrm>
            <a:off x="1610306" y="3341590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7</a:t>
            </a:r>
            <a:endParaRPr lang="en" dirty="0"/>
          </a:p>
        </p:txBody>
      </p:sp>
      <p:sp>
        <p:nvSpPr>
          <p:cNvPr id="51" name="Google Shape;1750;p25">
            <a:extLst>
              <a:ext uri="{FF2B5EF4-FFF2-40B4-BE49-F238E27FC236}">
                <a16:creationId xmlns:a16="http://schemas.microsoft.com/office/drawing/2014/main" id="{742FBB6F-247A-5642-8B32-5568F2979BCF}"/>
              </a:ext>
            </a:extLst>
          </p:cNvPr>
          <p:cNvSpPr txBox="1">
            <a:spLocks/>
          </p:cNvSpPr>
          <p:nvPr/>
        </p:nvSpPr>
        <p:spPr>
          <a:xfrm>
            <a:off x="2400286" y="3338675"/>
            <a:ext cx="2730000" cy="42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ru-RU" dirty="0"/>
              <a:t>Окно «Все слова»</a:t>
            </a:r>
          </a:p>
        </p:txBody>
      </p:sp>
      <p:sp>
        <p:nvSpPr>
          <p:cNvPr id="53" name="Google Shape;1754;p25">
            <a:extLst>
              <a:ext uri="{FF2B5EF4-FFF2-40B4-BE49-F238E27FC236}">
                <a16:creationId xmlns:a16="http://schemas.microsoft.com/office/drawing/2014/main" id="{3588BCCE-D59C-6D4E-AA09-FAEEE0EFE2A5}"/>
              </a:ext>
            </a:extLst>
          </p:cNvPr>
          <p:cNvSpPr txBox="1">
            <a:spLocks/>
          </p:cNvSpPr>
          <p:nvPr/>
        </p:nvSpPr>
        <p:spPr>
          <a:xfrm>
            <a:off x="1633291" y="3690559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8</a:t>
            </a:r>
            <a:endParaRPr lang="en" dirty="0"/>
          </a:p>
        </p:txBody>
      </p:sp>
      <p:sp>
        <p:nvSpPr>
          <p:cNvPr id="54" name="Google Shape;1750;p25">
            <a:extLst>
              <a:ext uri="{FF2B5EF4-FFF2-40B4-BE49-F238E27FC236}">
                <a16:creationId xmlns:a16="http://schemas.microsoft.com/office/drawing/2014/main" id="{2EE95306-1070-1241-A900-91FF357CDD82}"/>
              </a:ext>
            </a:extLst>
          </p:cNvPr>
          <p:cNvSpPr txBox="1">
            <a:spLocks/>
          </p:cNvSpPr>
          <p:nvPr/>
        </p:nvSpPr>
        <p:spPr>
          <a:xfrm>
            <a:off x="2400286" y="3690559"/>
            <a:ext cx="2730000" cy="42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ru-RU" dirty="0"/>
              <a:t>Окно «Избранное»</a:t>
            </a:r>
          </a:p>
        </p:txBody>
      </p:sp>
      <p:sp>
        <p:nvSpPr>
          <p:cNvPr id="55" name="Google Shape;1754;p25">
            <a:extLst>
              <a:ext uri="{FF2B5EF4-FFF2-40B4-BE49-F238E27FC236}">
                <a16:creationId xmlns:a16="http://schemas.microsoft.com/office/drawing/2014/main" id="{CED89D84-203D-D949-A257-13A70E76674A}"/>
              </a:ext>
            </a:extLst>
          </p:cNvPr>
          <p:cNvSpPr txBox="1">
            <a:spLocks/>
          </p:cNvSpPr>
          <p:nvPr/>
        </p:nvSpPr>
        <p:spPr>
          <a:xfrm>
            <a:off x="1610306" y="4100831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9</a:t>
            </a:r>
            <a:endParaRPr lang="en" dirty="0"/>
          </a:p>
        </p:txBody>
      </p:sp>
      <p:sp>
        <p:nvSpPr>
          <p:cNvPr id="56" name="Google Shape;1750;p25">
            <a:extLst>
              <a:ext uri="{FF2B5EF4-FFF2-40B4-BE49-F238E27FC236}">
                <a16:creationId xmlns:a16="http://schemas.microsoft.com/office/drawing/2014/main" id="{C51CC79B-73E8-404C-85D7-780C47D9CBD0}"/>
              </a:ext>
            </a:extLst>
          </p:cNvPr>
          <p:cNvSpPr txBox="1">
            <a:spLocks/>
          </p:cNvSpPr>
          <p:nvPr/>
        </p:nvSpPr>
        <p:spPr>
          <a:xfrm>
            <a:off x="2400286" y="4085183"/>
            <a:ext cx="2730000" cy="42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ru-RU" dirty="0"/>
              <a:t>Окно «Тест»</a:t>
            </a:r>
          </a:p>
        </p:txBody>
      </p:sp>
      <p:sp>
        <p:nvSpPr>
          <p:cNvPr id="57" name="Google Shape;1754;p25">
            <a:extLst>
              <a:ext uri="{FF2B5EF4-FFF2-40B4-BE49-F238E27FC236}">
                <a16:creationId xmlns:a16="http://schemas.microsoft.com/office/drawing/2014/main" id="{0880F685-3C28-3B48-AAB7-D6FA1ACA133A}"/>
              </a:ext>
            </a:extLst>
          </p:cNvPr>
          <p:cNvSpPr txBox="1">
            <a:spLocks/>
          </p:cNvSpPr>
          <p:nvPr/>
        </p:nvSpPr>
        <p:spPr>
          <a:xfrm>
            <a:off x="1633291" y="4437672"/>
            <a:ext cx="632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Jua"/>
              <a:buNone/>
              <a:defRPr sz="2400" b="1" i="0" u="none" strike="noStrike" cap="none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ru-RU" dirty="0"/>
              <a:t>10</a:t>
            </a:r>
            <a:endParaRPr lang="en" dirty="0"/>
          </a:p>
        </p:txBody>
      </p:sp>
      <p:sp>
        <p:nvSpPr>
          <p:cNvPr id="58" name="Google Shape;1750;p25">
            <a:extLst>
              <a:ext uri="{FF2B5EF4-FFF2-40B4-BE49-F238E27FC236}">
                <a16:creationId xmlns:a16="http://schemas.microsoft.com/office/drawing/2014/main" id="{C5227287-63FE-874B-A8D2-5BD48C71BB1D}"/>
              </a:ext>
            </a:extLst>
          </p:cNvPr>
          <p:cNvSpPr txBox="1">
            <a:spLocks/>
          </p:cNvSpPr>
          <p:nvPr/>
        </p:nvSpPr>
        <p:spPr>
          <a:xfrm>
            <a:off x="2377301" y="4416685"/>
            <a:ext cx="2730000" cy="42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None/>
              <a:defRPr sz="1800" b="1" i="0" u="none" strike="noStrike" cap="none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ru-RU" dirty="0"/>
              <a:t>Окно «Результаты»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25"/>
          <p:cNvSpPr txBox="1">
            <a:spLocks noGrp="1"/>
          </p:cNvSpPr>
          <p:nvPr>
            <p:ph type="title"/>
          </p:nvPr>
        </p:nvSpPr>
        <p:spPr>
          <a:xfrm>
            <a:off x="718750" y="438312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Вступление</a:t>
            </a:r>
            <a:endParaRPr dirty="0"/>
          </a:p>
        </p:txBody>
      </p:sp>
      <p:sp>
        <p:nvSpPr>
          <p:cNvPr id="1746" name="Google Shape;1746;p25"/>
          <p:cNvSpPr txBox="1">
            <a:spLocks noGrp="1"/>
          </p:cNvSpPr>
          <p:nvPr>
            <p:ph type="subTitle" idx="4"/>
          </p:nvPr>
        </p:nvSpPr>
        <p:spPr>
          <a:xfrm>
            <a:off x="1383070" y="1923771"/>
            <a:ext cx="769003" cy="336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Цель</a:t>
            </a:r>
            <a:endParaRPr dirty="0"/>
          </a:p>
        </p:txBody>
      </p:sp>
      <p:sp>
        <p:nvSpPr>
          <p:cNvPr id="1748" name="Google Shape;1748;p25"/>
          <p:cNvSpPr txBox="1">
            <a:spLocks noGrp="1"/>
          </p:cNvSpPr>
          <p:nvPr>
            <p:ph type="subTitle" idx="1"/>
          </p:nvPr>
        </p:nvSpPr>
        <p:spPr>
          <a:xfrm>
            <a:off x="1383070" y="869547"/>
            <a:ext cx="1775766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Актуальность</a:t>
            </a:r>
            <a:endParaRPr dirty="0"/>
          </a:p>
        </p:txBody>
      </p:sp>
      <p:sp>
        <p:nvSpPr>
          <p:cNvPr id="1754" name="Google Shape;1754;p25"/>
          <p:cNvSpPr txBox="1">
            <a:spLocks noGrp="1"/>
          </p:cNvSpPr>
          <p:nvPr>
            <p:ph type="title" idx="3"/>
          </p:nvPr>
        </p:nvSpPr>
        <p:spPr>
          <a:xfrm>
            <a:off x="763103" y="909188"/>
            <a:ext cx="632700" cy="4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55" name="Google Shape;1755;p25"/>
          <p:cNvSpPr txBox="1">
            <a:spLocks noGrp="1"/>
          </p:cNvSpPr>
          <p:nvPr>
            <p:ph type="title" idx="6"/>
          </p:nvPr>
        </p:nvSpPr>
        <p:spPr>
          <a:xfrm>
            <a:off x="704876" y="1975659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07715-1300-DF41-A02C-D5EFEA83BBBD}"/>
              </a:ext>
            </a:extLst>
          </p:cNvPr>
          <p:cNvSpPr txBox="1"/>
          <p:nvPr/>
        </p:nvSpPr>
        <p:spPr>
          <a:xfrm>
            <a:off x="1395802" y="1220278"/>
            <a:ext cx="6482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Облегчение подготовки выпускников к 4 заданию ЕГЭ по русскому языку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B11170-9835-024B-9AB7-A6949D31187E}"/>
              </a:ext>
            </a:extLst>
          </p:cNvPr>
          <p:cNvSpPr txBox="1"/>
          <p:nvPr/>
        </p:nvSpPr>
        <p:spPr>
          <a:xfrm>
            <a:off x="1206468" y="2296235"/>
            <a:ext cx="3864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Разработка приложения-тренажёра " </a:t>
            </a:r>
            <a:r>
              <a:rPr lang="en" sz="1800" dirty="0" err="1"/>
              <a:t>EGEstresses</a:t>
            </a:r>
            <a:r>
              <a:rPr lang="en" sz="1800" dirty="0"/>
              <a:t> " </a:t>
            </a:r>
            <a:r>
              <a:rPr lang="ru-RU" sz="1800" dirty="0"/>
              <a:t>для подготовки к ЕГЭ по русскому языку на языке программирования </a:t>
            </a:r>
            <a:r>
              <a:rPr lang="en" sz="1800" dirty="0"/>
              <a:t>Python </a:t>
            </a:r>
            <a:r>
              <a:rPr lang="ru-RU" sz="1800" dirty="0"/>
              <a:t>с использованием библиотеки </a:t>
            </a:r>
            <a:r>
              <a:rPr lang="en" sz="1800" dirty="0"/>
              <a:t>PyQT5.</a:t>
            </a:r>
            <a:endParaRPr lang="ru-RU" sz="1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B35060-F586-1E47-BE72-52243D44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64" y="1730378"/>
            <a:ext cx="3100978" cy="309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26"/>
          <p:cNvSpPr txBox="1">
            <a:spLocks noGrp="1"/>
          </p:cNvSpPr>
          <p:nvPr>
            <p:ph type="title"/>
          </p:nvPr>
        </p:nvSpPr>
        <p:spPr>
          <a:xfrm>
            <a:off x="1728231" y="305355"/>
            <a:ext cx="5293349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«Вход» </a:t>
            </a:r>
            <a:endParaRPr sz="3200" dirty="0"/>
          </a:p>
        </p:txBody>
      </p:sp>
      <p:sp>
        <p:nvSpPr>
          <p:cNvPr id="1769" name="Google Shape;1769;p26"/>
          <p:cNvSpPr txBox="1">
            <a:spLocks noGrp="1"/>
          </p:cNvSpPr>
          <p:nvPr>
            <p:ph type="title" idx="2"/>
          </p:nvPr>
        </p:nvSpPr>
        <p:spPr>
          <a:xfrm>
            <a:off x="938189" y="487211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771" name="Google Shape;1771;p26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1772" name="Google Shape;1772;p26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3" name="Google Shape;1773;p26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4" name="Google Shape;1774;p26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5" name="Google Shape;1775;p26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6" name="Google Shape;1776;p26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77" name="Google Shape;1777;p26">
            <a:hlinkClick r:id="rId3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78" name="Google Shape;1778;p26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79" name="Google Shape;1779;p26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80" name="Google Shape;1780;p26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81" name="Google Shape;1781;p26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82" name="Google Shape;1782;p26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83" name="Google Shape;1783;p26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784" name="Google Shape;1784;p26">
            <a:hlinkClick r:id="rId6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26">
            <a:hlinkClick r:id="rId4" action="ppaction://hlinksldjump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6B0A96-E254-6141-8381-CBB177F5B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394" y="1134981"/>
            <a:ext cx="4525581" cy="3538800"/>
          </a:xfrm>
          <a:prstGeom prst="rect">
            <a:avLst/>
          </a:prstGeom>
        </p:spPr>
      </p:pic>
      <p:sp>
        <p:nvSpPr>
          <p:cNvPr id="27" name="Google Shape;1767;p26">
            <a:extLst>
              <a:ext uri="{FF2B5EF4-FFF2-40B4-BE49-F238E27FC236}">
                <a16:creationId xmlns:a16="http://schemas.microsoft.com/office/drawing/2014/main" id="{31DDDF35-B2BE-2045-A9D1-D027BBFAF861}"/>
              </a:ext>
            </a:extLst>
          </p:cNvPr>
          <p:cNvSpPr/>
          <p:nvPr/>
        </p:nvSpPr>
        <p:spPr>
          <a:xfrm rot="4829593">
            <a:off x="5934644" y="985061"/>
            <a:ext cx="1088288" cy="940389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28" name="Google Shape;1766;p26">
            <a:extLst>
              <a:ext uri="{FF2B5EF4-FFF2-40B4-BE49-F238E27FC236}">
                <a16:creationId xmlns:a16="http://schemas.microsoft.com/office/drawing/2014/main" id="{1D6BBAEB-CA14-4647-A74F-17B121EEEB46}"/>
              </a:ext>
            </a:extLst>
          </p:cNvPr>
          <p:cNvSpPr/>
          <p:nvPr/>
        </p:nvSpPr>
        <p:spPr>
          <a:xfrm rot="-135875">
            <a:off x="1906366" y="962485"/>
            <a:ext cx="1088272" cy="940432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766173" y="374958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«Регистрация»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8DC6DB-EFD4-CD44-8017-226159AE6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7443" y="1183025"/>
            <a:ext cx="4498195" cy="3484800"/>
          </a:xfrm>
          <a:prstGeom prst="rect">
            <a:avLst/>
          </a:prstGeom>
        </p:spPr>
      </p:pic>
      <p:sp>
        <p:nvSpPr>
          <p:cNvPr id="27" name="Google Shape;2332;p29">
            <a:extLst>
              <a:ext uri="{FF2B5EF4-FFF2-40B4-BE49-F238E27FC236}">
                <a16:creationId xmlns:a16="http://schemas.microsoft.com/office/drawing/2014/main" id="{DD82DA16-FA0A-9441-A1D3-ADFB62F2F291}"/>
              </a:ext>
            </a:extLst>
          </p:cNvPr>
          <p:cNvSpPr/>
          <p:nvPr/>
        </p:nvSpPr>
        <p:spPr>
          <a:xfrm rot="4430286">
            <a:off x="6029367" y="984186"/>
            <a:ext cx="1088253" cy="940366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28" name="Google Shape;2331;p29">
            <a:extLst>
              <a:ext uri="{FF2B5EF4-FFF2-40B4-BE49-F238E27FC236}">
                <a16:creationId xmlns:a16="http://schemas.microsoft.com/office/drawing/2014/main" id="{67DC7CFC-F883-2E40-A8D7-A1A7C393BAAB}"/>
              </a:ext>
            </a:extLst>
          </p:cNvPr>
          <p:cNvSpPr/>
          <p:nvPr/>
        </p:nvSpPr>
        <p:spPr>
          <a:xfrm rot="-535295">
            <a:off x="1934482" y="1035457"/>
            <a:ext cx="1088284" cy="940439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766173" y="374958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</a:t>
            </a:r>
            <a:r>
              <a:rPr lang="en-US" sz="3200" dirty="0" err="1"/>
              <a:t>М</a:t>
            </a:r>
            <a:r>
              <a:rPr lang="ru-RU" sz="3200" dirty="0" err="1"/>
              <a:t>еню</a:t>
            </a:r>
            <a:r>
              <a:rPr lang="ru-RU" sz="3200" dirty="0"/>
              <a:t>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3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56A2D2-5F3B-3147-AF49-DDAC8B4F85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0839" y="1055702"/>
            <a:ext cx="4686179" cy="3502800"/>
          </a:xfrm>
          <a:prstGeom prst="rect">
            <a:avLst/>
          </a:prstGeom>
        </p:spPr>
      </p:pic>
      <p:sp>
        <p:nvSpPr>
          <p:cNvPr id="24" name="Google Shape;2332;p29">
            <a:extLst>
              <a:ext uri="{FF2B5EF4-FFF2-40B4-BE49-F238E27FC236}">
                <a16:creationId xmlns:a16="http://schemas.microsoft.com/office/drawing/2014/main" id="{386FAE43-C1E0-4546-8F6D-4A91C75D3CC7}"/>
              </a:ext>
            </a:extLst>
          </p:cNvPr>
          <p:cNvSpPr/>
          <p:nvPr/>
        </p:nvSpPr>
        <p:spPr>
          <a:xfrm rot="4430286">
            <a:off x="6150268" y="868543"/>
            <a:ext cx="1088253" cy="940366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26" name="Google Shape;1766;p26">
            <a:extLst>
              <a:ext uri="{FF2B5EF4-FFF2-40B4-BE49-F238E27FC236}">
                <a16:creationId xmlns:a16="http://schemas.microsoft.com/office/drawing/2014/main" id="{F7C8E226-4F96-3845-A5C6-A55F0E884E5B}"/>
              </a:ext>
            </a:extLst>
          </p:cNvPr>
          <p:cNvSpPr/>
          <p:nvPr/>
        </p:nvSpPr>
        <p:spPr>
          <a:xfrm rot="-135875">
            <a:off x="1792277" y="822004"/>
            <a:ext cx="1088272" cy="940432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</p:spTree>
    <p:extLst>
      <p:ext uri="{BB962C8B-B14F-4D97-AF65-F5344CB8AC3E}">
        <p14:creationId xmlns:p14="http://schemas.microsoft.com/office/powerpoint/2010/main" val="1510341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766173" y="374958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«Все слова»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4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618D12B-33C4-B04E-9627-1F77CC314C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16" y="1085481"/>
            <a:ext cx="4919920" cy="365108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A50584-18AC-5E45-903F-F4F9F10C0F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5997" y="2149950"/>
            <a:ext cx="2678317" cy="1190363"/>
          </a:xfrm>
          <a:prstGeom prst="rect">
            <a:avLst/>
          </a:prstGeom>
        </p:spPr>
      </p:pic>
      <p:sp>
        <p:nvSpPr>
          <p:cNvPr id="27" name="Google Shape;2332;p29">
            <a:extLst>
              <a:ext uri="{FF2B5EF4-FFF2-40B4-BE49-F238E27FC236}">
                <a16:creationId xmlns:a16="http://schemas.microsoft.com/office/drawing/2014/main" id="{7C3F316A-342F-F64D-AB44-DDCA1136E816}"/>
              </a:ext>
            </a:extLst>
          </p:cNvPr>
          <p:cNvSpPr/>
          <p:nvPr/>
        </p:nvSpPr>
        <p:spPr>
          <a:xfrm rot="4430286">
            <a:off x="7751587" y="1969178"/>
            <a:ext cx="812055" cy="621889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  <p:sp>
        <p:nvSpPr>
          <p:cNvPr id="28" name="Google Shape;1766;p26">
            <a:extLst>
              <a:ext uri="{FF2B5EF4-FFF2-40B4-BE49-F238E27FC236}">
                <a16:creationId xmlns:a16="http://schemas.microsoft.com/office/drawing/2014/main" id="{68A3587C-91F7-E848-8428-2578129DA9D3}"/>
              </a:ext>
            </a:extLst>
          </p:cNvPr>
          <p:cNvSpPr/>
          <p:nvPr/>
        </p:nvSpPr>
        <p:spPr>
          <a:xfrm rot="10182110">
            <a:off x="5440366" y="1968546"/>
            <a:ext cx="836893" cy="737423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</p:spTree>
    <p:extLst>
      <p:ext uri="{BB962C8B-B14F-4D97-AF65-F5344CB8AC3E}">
        <p14:creationId xmlns:p14="http://schemas.microsoft.com/office/powerpoint/2010/main" val="277113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9"/>
          <p:cNvSpPr txBox="1">
            <a:spLocks noGrp="1"/>
          </p:cNvSpPr>
          <p:nvPr>
            <p:ph type="title"/>
          </p:nvPr>
        </p:nvSpPr>
        <p:spPr>
          <a:xfrm>
            <a:off x="1766173" y="374958"/>
            <a:ext cx="6225652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Окно «</a:t>
            </a:r>
            <a:r>
              <a:rPr lang="en-US" sz="3200" dirty="0" err="1"/>
              <a:t>И</a:t>
            </a:r>
            <a:r>
              <a:rPr lang="ru-RU" sz="3200" dirty="0" err="1"/>
              <a:t>збранное</a:t>
            </a:r>
            <a:r>
              <a:rPr lang="ru-RU" sz="3200" dirty="0"/>
              <a:t>»</a:t>
            </a:r>
            <a:endParaRPr sz="3200" dirty="0"/>
          </a:p>
        </p:txBody>
      </p:sp>
      <p:sp>
        <p:nvSpPr>
          <p:cNvPr id="2334" name="Google Shape;2334;p29"/>
          <p:cNvSpPr txBox="1">
            <a:spLocks noGrp="1"/>
          </p:cNvSpPr>
          <p:nvPr>
            <p:ph type="title" idx="2"/>
          </p:nvPr>
        </p:nvSpPr>
        <p:spPr>
          <a:xfrm>
            <a:off x="942874" y="47282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5</a:t>
            </a:r>
            <a:endParaRPr dirty="0"/>
          </a:p>
        </p:txBody>
      </p:sp>
      <p:sp>
        <p:nvSpPr>
          <p:cNvPr id="2337" name="Google Shape;2337;p29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9">
            <a:hlinkClick r:id="" action="ppaction://noaction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2340" name="Google Shape;2340;p2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45" name="Google Shape;2345;p29">
            <a:hlinkClick r:id="rId4" action="ppaction://hlinksldjump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6" name="Google Shape;2346;p29">
            <a:hlinkClick r:id="rId4" action="ppaction://hlinksldjump"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7" name="Google Shape;2347;p29">
            <a:hlinkClick r:id="rId5" action="ppaction://hlinksldjump"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8" name="Google Shape;2348;p29">
            <a:hlinkClick r:id="" action="ppaction://noaction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49" name="Google Shape;2349;p29">
            <a:hlinkClick r:id="" action="ppaction://noaction"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0" name="Google Shape;2350;p29">
            <a:hlinkClick r:id="" action="ppaction://noaction"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sz="1500" b="1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1" name="Google Shape;2351;p29">
            <a:hlinkClick r:id="rId6" action="ppaction://hlinksldjump"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E516B9-786D-0E49-A9BE-EB15CEFC0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631" y="1030000"/>
            <a:ext cx="4658694" cy="37385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227CB2-EDEB-C646-88F7-ED3FDDF82F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9908" y="2309197"/>
            <a:ext cx="2896584" cy="1219562"/>
          </a:xfrm>
          <a:prstGeom prst="rect">
            <a:avLst/>
          </a:prstGeom>
        </p:spPr>
      </p:pic>
      <p:sp>
        <p:nvSpPr>
          <p:cNvPr id="25" name="Google Shape;1766;p26">
            <a:extLst>
              <a:ext uri="{FF2B5EF4-FFF2-40B4-BE49-F238E27FC236}">
                <a16:creationId xmlns:a16="http://schemas.microsoft.com/office/drawing/2014/main" id="{28C0FDA1-E33C-FA4C-B81F-DEA2CEA7E31C}"/>
              </a:ext>
            </a:extLst>
          </p:cNvPr>
          <p:cNvSpPr/>
          <p:nvPr/>
        </p:nvSpPr>
        <p:spPr>
          <a:xfrm rot="15606246">
            <a:off x="7739159" y="2094554"/>
            <a:ext cx="836893" cy="737423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26" name="Google Shape;2332;p29">
            <a:extLst>
              <a:ext uri="{FF2B5EF4-FFF2-40B4-BE49-F238E27FC236}">
                <a16:creationId xmlns:a16="http://schemas.microsoft.com/office/drawing/2014/main" id="{58ECCA59-B40A-FD4E-88CB-6B06BE4039B4}"/>
              </a:ext>
            </a:extLst>
          </p:cNvPr>
          <p:cNvSpPr/>
          <p:nvPr/>
        </p:nvSpPr>
        <p:spPr>
          <a:xfrm rot="9691526">
            <a:off x="5258446" y="2184450"/>
            <a:ext cx="812055" cy="621889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501512903"/>
      </p:ext>
    </p:extLst>
  </p:cSld>
  <p:clrMapOvr>
    <a:masterClrMapping/>
  </p:clrMapOvr>
</p:sld>
</file>

<file path=ppt/theme/theme1.xml><?xml version="1.0" encoding="utf-8"?>
<a:theme xmlns:a="http://schemas.openxmlformats.org/drawingml/2006/main" name="Nature Activities Binder by Slidesgo">
  <a:themeElements>
    <a:clrScheme name="Simple Light">
      <a:dk1>
        <a:srgbClr val="000000"/>
      </a:dk1>
      <a:lt1>
        <a:srgbClr val="FFFFFF"/>
      </a:lt1>
      <a:dk2>
        <a:srgbClr val="D9D9D9"/>
      </a:dk2>
      <a:lt2>
        <a:srgbClr val="FEC9A1"/>
      </a:lt2>
      <a:accent1>
        <a:srgbClr val="FD9E66"/>
      </a:accent1>
      <a:accent2>
        <a:srgbClr val="B7E1E0"/>
      </a:accent2>
      <a:accent3>
        <a:srgbClr val="FAE39D"/>
      </a:accent3>
      <a:accent4>
        <a:srgbClr val="F9C357"/>
      </a:accent4>
      <a:accent5>
        <a:srgbClr val="92CAD6"/>
      </a:accent5>
      <a:accent6>
        <a:srgbClr val="85A8C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248</Words>
  <Application>Microsoft Macintosh PowerPoint</Application>
  <PresentationFormat>Экран (16:9)</PresentationFormat>
  <Paragraphs>109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Jua</vt:lpstr>
      <vt:lpstr>Quicksand Medium</vt:lpstr>
      <vt:lpstr>Nature Activities Binder by Slidesgo</vt:lpstr>
      <vt:lpstr>EGEstresses</vt:lpstr>
      <vt:lpstr>Как выглядит 4 задание ЕГЭ?</vt:lpstr>
      <vt:lpstr>Содержание</vt:lpstr>
      <vt:lpstr>Вступление</vt:lpstr>
      <vt:lpstr>Окно «Вход» </vt:lpstr>
      <vt:lpstr>Окно «Регистрация»</vt:lpstr>
      <vt:lpstr>Окно «Меню»</vt:lpstr>
      <vt:lpstr>Окно «Все слова»</vt:lpstr>
      <vt:lpstr>Окно «Избранное»</vt:lpstr>
      <vt:lpstr>Окно «Карточки»</vt:lpstr>
      <vt:lpstr>Окно «Тест»</vt:lpstr>
      <vt:lpstr>Окно «Результаты»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EGEstresses</dc:title>
  <cp:lastModifiedBy>Angelina Vaiman</cp:lastModifiedBy>
  <cp:revision>3</cp:revision>
  <dcterms:modified xsi:type="dcterms:W3CDTF">2021-11-05T11:56:46Z</dcterms:modified>
</cp:coreProperties>
</file>